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9" r:id="rId4"/>
    <p:sldId id="262" r:id="rId5"/>
    <p:sldId id="263" r:id="rId6"/>
    <p:sldId id="264" r:id="rId7"/>
    <p:sldId id="265" r:id="rId8"/>
    <p:sldId id="261" r:id="rId9"/>
    <p:sldId id="267" r:id="rId10"/>
    <p:sldId id="268" r:id="rId11"/>
    <p:sldId id="266" r:id="rId12"/>
    <p:sldId id="272" r:id="rId13"/>
    <p:sldId id="269" r:id="rId14"/>
    <p:sldId id="270" r:id="rId15"/>
    <p:sldId id="271" r:id="rId16"/>
    <p:sldId id="273" r:id="rId17"/>
    <p:sldId id="274"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A32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284"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DCDCA1-1A19-43F3-8026-7E2008B12AE9}"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1271626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DCDCA1-1A19-43F3-8026-7E2008B12AE9}"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439614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DCDCA1-1A19-43F3-8026-7E2008B12AE9}"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404573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DCDCA1-1A19-43F3-8026-7E2008B12AE9}"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272242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4DCDCA1-1A19-43F3-8026-7E2008B12AE9}"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237029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DCDCA1-1A19-43F3-8026-7E2008B12AE9}"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221594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DCDCA1-1A19-43F3-8026-7E2008B12AE9}"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400907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DCDCA1-1A19-43F3-8026-7E2008B12AE9}"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66885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CDCA1-1A19-43F3-8026-7E2008B12AE9}"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182473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4DCDCA1-1A19-43F3-8026-7E2008B12AE9}"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31316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4DCDCA1-1A19-43F3-8026-7E2008B12AE9}"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7A0F6-A9C1-4B36-A40F-C858A5040A29}" type="slidenum">
              <a:rPr lang="en-US" smtClean="0"/>
              <a:t>‹#›</a:t>
            </a:fld>
            <a:endParaRPr lang="en-US"/>
          </a:p>
        </p:txBody>
      </p:sp>
    </p:spTree>
    <p:extLst>
      <p:ext uri="{BB962C8B-B14F-4D97-AF65-F5344CB8AC3E}">
        <p14:creationId xmlns:p14="http://schemas.microsoft.com/office/powerpoint/2010/main" val="149621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CDCA1-1A19-43F3-8026-7E2008B12AE9}" type="datetimeFigureOut">
              <a:rPr lang="en-US" smtClean="0"/>
              <a:t>12/7/2021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A0F6-A9C1-4B36-A40F-C858A5040A29}" type="slidenum">
              <a:rPr lang="en-US" smtClean="0"/>
              <a:t>‹#›</a:t>
            </a:fld>
            <a:endParaRPr lang="en-US"/>
          </a:p>
        </p:txBody>
      </p:sp>
    </p:spTree>
    <p:extLst>
      <p:ext uri="{BB962C8B-B14F-4D97-AF65-F5344CB8AC3E}">
        <p14:creationId xmlns:p14="http://schemas.microsoft.com/office/powerpoint/2010/main" val="23819142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slideLayout" Target="../slideLayouts/slideLayout6.xml"/><Relationship Id="rId4" Type="http://schemas.openxmlformats.org/officeDocument/2006/relationships/video" Target="../media/media3.mp4"/></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gif"/><Relationship Id="rId1" Type="http://schemas.microsoft.com/office/2007/relationships/media" Target="../media/media4.gi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pnas.org/content/99/20/12562"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5517" y="811033"/>
            <a:ext cx="11020507" cy="395975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itle 7"/>
          <p:cNvSpPr>
            <a:spLocks noGrp="1"/>
          </p:cNvSpPr>
          <p:nvPr>
            <p:ph type="ctrTitle"/>
          </p:nvPr>
        </p:nvSpPr>
        <p:spPr>
          <a:xfrm>
            <a:off x="1524000" y="1432891"/>
            <a:ext cx="9144000" cy="2387600"/>
          </a:xfrm>
        </p:spPr>
        <p:txBody>
          <a:bodyPr>
            <a:normAutofit fontScale="90000"/>
          </a:bodyPr>
          <a:lstStyle/>
          <a:p>
            <a:r>
              <a:rPr lang="en-US" b="1" dirty="0" smtClean="0">
                <a:ln w="12700">
                  <a:solidFill>
                    <a:schemeClr val="tx2">
                      <a:lumMod val="75000"/>
                    </a:schemeClr>
                  </a:solidFill>
                  <a:prstDash val="solid"/>
                </a:ln>
                <a:solidFill>
                  <a:srgbClr val="A32A3D"/>
                </a:solidFill>
                <a:effectLst>
                  <a:outerShdw dist="38100" dir="2640000" algn="bl" rotWithShape="0">
                    <a:schemeClr val="tx2">
                      <a:lumMod val="75000"/>
                    </a:schemeClr>
                  </a:outerShdw>
                </a:effectLst>
                <a:latin typeface="Cambria" panose="02040503050406030204" pitchFamily="18" charset="0"/>
                <a:ea typeface="Cambria" panose="02040503050406030204" pitchFamily="18" charset="0"/>
              </a:rPr>
              <a:t>Accelerating </a:t>
            </a:r>
            <a:r>
              <a:rPr lang="en-US" b="1" dirty="0" err="1" smtClean="0">
                <a:ln w="12700">
                  <a:solidFill>
                    <a:schemeClr val="tx2">
                      <a:lumMod val="75000"/>
                    </a:schemeClr>
                  </a:solidFill>
                  <a:prstDash val="solid"/>
                </a:ln>
                <a:solidFill>
                  <a:srgbClr val="A32A3D"/>
                </a:solidFill>
                <a:effectLst>
                  <a:outerShdw dist="38100" dir="2640000" algn="bl" rotWithShape="0">
                    <a:schemeClr val="tx2">
                      <a:lumMod val="75000"/>
                    </a:schemeClr>
                  </a:outerShdw>
                </a:effectLst>
                <a:latin typeface="Cambria" panose="02040503050406030204" pitchFamily="18" charset="0"/>
                <a:ea typeface="Cambria" panose="02040503050406030204" pitchFamily="18" charset="0"/>
              </a:rPr>
              <a:t>metadynamics</a:t>
            </a:r>
            <a:r>
              <a:rPr lang="en-US" b="1" dirty="0" smtClean="0">
                <a:ln w="12700">
                  <a:solidFill>
                    <a:schemeClr val="tx2">
                      <a:lumMod val="75000"/>
                    </a:schemeClr>
                  </a:solidFill>
                  <a:prstDash val="solid"/>
                </a:ln>
                <a:solidFill>
                  <a:srgbClr val="A32A3D"/>
                </a:solidFill>
                <a:effectLst>
                  <a:outerShdw dist="38100" dir="2640000" algn="bl" rotWithShape="0">
                    <a:schemeClr val="tx2">
                      <a:lumMod val="75000"/>
                    </a:schemeClr>
                  </a:outerShdw>
                </a:effectLst>
                <a:latin typeface="Cambria" panose="02040503050406030204" pitchFamily="18" charset="0"/>
                <a:ea typeface="Cambria" panose="02040503050406030204" pitchFamily="18" charset="0"/>
              </a:rPr>
              <a:t> by adversarial attacks on biasing potential</a:t>
            </a:r>
            <a:endParaRPr lang="en-US" b="1" dirty="0">
              <a:ln w="12700">
                <a:solidFill>
                  <a:schemeClr val="tx2">
                    <a:lumMod val="75000"/>
                  </a:schemeClr>
                </a:solidFill>
                <a:prstDash val="solid"/>
              </a:ln>
              <a:solidFill>
                <a:srgbClr val="A32A3D"/>
              </a:solidFill>
              <a:effectLst>
                <a:outerShdw dist="38100" dir="2640000" algn="bl" rotWithShape="0">
                  <a:schemeClr val="tx2">
                    <a:lumMod val="75000"/>
                  </a:schemeClr>
                </a:outerShdw>
              </a:effectLst>
              <a:latin typeface="Cambria" panose="02040503050406030204" pitchFamily="18" charset="0"/>
              <a:ea typeface="Cambria" panose="02040503050406030204" pitchFamily="18" charset="0"/>
            </a:endParaRPr>
          </a:p>
        </p:txBody>
      </p:sp>
      <p:sp>
        <p:nvSpPr>
          <p:cNvPr id="9" name="Subtitle 8"/>
          <p:cNvSpPr>
            <a:spLocks noGrp="1"/>
          </p:cNvSpPr>
          <p:nvPr>
            <p:ph type="subTitle" idx="1"/>
          </p:nvPr>
        </p:nvSpPr>
        <p:spPr>
          <a:xfrm>
            <a:off x="1524000" y="3971236"/>
            <a:ext cx="9144000" cy="1369611"/>
          </a:xfrm>
        </p:spPr>
        <p:txBody>
          <a:bodyPr>
            <a:normAutofit fontScale="85000" lnSpcReduction="20000"/>
          </a:bodyPr>
          <a:lstStyle/>
          <a:p>
            <a:pPr algn="r"/>
            <a:r>
              <a:rPr lang="en-US" dirty="0" smtClean="0">
                <a:ea typeface="Cambria" panose="02040503050406030204" pitchFamily="18" charset="0"/>
              </a:rPr>
              <a:t>Project 3.320</a:t>
            </a:r>
          </a:p>
          <a:p>
            <a:pPr algn="r"/>
            <a:r>
              <a:rPr lang="en-US" dirty="0" smtClean="0">
                <a:ea typeface="Cambria" panose="02040503050406030204" pitchFamily="18" charset="0"/>
              </a:rPr>
              <a:t>09.12.2021</a:t>
            </a:r>
          </a:p>
          <a:p>
            <a:pPr algn="r"/>
            <a:r>
              <a:rPr lang="en-US" dirty="0" err="1" smtClean="0">
                <a:ea typeface="Cambria" panose="02040503050406030204" pitchFamily="18" charset="0"/>
              </a:rPr>
              <a:t>Swagata</a:t>
            </a:r>
            <a:r>
              <a:rPr lang="en-US" dirty="0" smtClean="0">
                <a:ea typeface="Cambria" panose="02040503050406030204" pitchFamily="18" charset="0"/>
              </a:rPr>
              <a:t> Roy</a:t>
            </a:r>
          </a:p>
          <a:p>
            <a:pPr algn="r"/>
            <a:r>
              <a:rPr lang="en-US" dirty="0" smtClean="0">
                <a:ea typeface="Cambria" panose="02040503050406030204" pitchFamily="18" charset="0"/>
              </a:rPr>
              <a:t>Julia </a:t>
            </a:r>
            <a:r>
              <a:rPr lang="en-US" dirty="0" err="1" smtClean="0">
                <a:ea typeface="Cambria" panose="02040503050406030204" pitchFamily="18" charset="0"/>
              </a:rPr>
              <a:t>Orlova</a:t>
            </a:r>
            <a:endParaRPr lang="en-US" dirty="0" smtClean="0">
              <a:ea typeface="Cambria" panose="02040503050406030204" pitchFamily="18" charset="0"/>
            </a:endParaRPr>
          </a:p>
        </p:txBody>
      </p:sp>
    </p:spTree>
    <p:extLst>
      <p:ext uri="{BB962C8B-B14F-4D97-AF65-F5344CB8AC3E}">
        <p14:creationId xmlns:p14="http://schemas.microsoft.com/office/powerpoint/2010/main" val="24695732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7D85-E50C-4A0F-84A5-7F391B867B7A}"/>
              </a:ext>
            </a:extLst>
          </p:cNvPr>
          <p:cNvSpPr>
            <a:spLocks noGrp="1"/>
          </p:cNvSpPr>
          <p:nvPr>
            <p:ph type="title"/>
          </p:nvPr>
        </p:nvSpPr>
        <p:spPr>
          <a:xfrm>
            <a:off x="838200" y="57750"/>
            <a:ext cx="10515600" cy="1325563"/>
          </a:xfrm>
        </p:spPr>
        <p:txBody>
          <a:bodyPr/>
          <a:lstStyle/>
          <a:p>
            <a:r>
              <a:rPr lang="en-US" dirty="0"/>
              <a:t>Hyperparameter sweep</a:t>
            </a:r>
          </a:p>
        </p:txBody>
      </p:sp>
      <p:pic>
        <p:nvPicPr>
          <p:cNvPr id="5122" name="Picture 2">
            <a:extLst>
              <a:ext uri="{FF2B5EF4-FFF2-40B4-BE49-F238E27FC236}">
                <a16:creationId xmlns:a16="http://schemas.microsoft.com/office/drawing/2014/main" id="{1C9FFEC8-271B-44F9-80AE-687E54524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51" y="1237682"/>
            <a:ext cx="4614644" cy="19669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BFC38A5-6882-4DBB-BF9D-A2B125AC3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857" y="1237682"/>
            <a:ext cx="5062057" cy="19669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0619261-70D4-4D92-A5C8-D785F6FE0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52" y="3429000"/>
            <a:ext cx="4614644" cy="1721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8D36D9-2A4A-4150-9930-B343A82DFC0D}"/>
              </a:ext>
            </a:extLst>
          </p:cNvPr>
          <p:cNvSpPr txBox="1"/>
          <p:nvPr/>
        </p:nvSpPr>
        <p:spPr>
          <a:xfrm>
            <a:off x="520350" y="5150840"/>
            <a:ext cx="11409579" cy="923330"/>
          </a:xfrm>
          <a:prstGeom prst="rect">
            <a:avLst/>
          </a:prstGeom>
          <a:noFill/>
        </p:spPr>
        <p:txBody>
          <a:bodyPr wrap="square" rtlCol="0">
            <a:spAutoFit/>
          </a:bodyPr>
          <a:lstStyle/>
          <a:p>
            <a:r>
              <a:rPr lang="en-US" dirty="0"/>
              <a:t>With increasing kappa, we decreases the effect of drifting off to high uncertain area after certain time. Similarly with decreasing temp, we reduces exploration. With step size obviously, we venture more. Increasing the frequency of occurrence of movement, brings it closer to actual </a:t>
            </a:r>
            <a:r>
              <a:rPr lang="en-US" dirty="0" err="1"/>
              <a:t>metadynamics</a:t>
            </a:r>
            <a:r>
              <a:rPr lang="en-US" dirty="0"/>
              <a:t> </a:t>
            </a:r>
          </a:p>
        </p:txBody>
      </p:sp>
      <p:pic>
        <p:nvPicPr>
          <p:cNvPr id="5128" name="Picture 8">
            <a:extLst>
              <a:ext uri="{FF2B5EF4-FFF2-40B4-BE49-F238E27FC236}">
                <a16:creationId xmlns:a16="http://schemas.microsoft.com/office/drawing/2014/main" id="{72BBDFAE-3B77-43E0-8A08-CA1E5C255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9857" y="3433472"/>
            <a:ext cx="5062057" cy="17173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25652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993"/>
            <a:ext cx="10515600" cy="1325563"/>
          </a:xfrm>
        </p:spPr>
        <p:txBody>
          <a:bodyPr/>
          <a:lstStyle/>
          <a:p>
            <a:r>
              <a:rPr lang="en-US" dirty="0" smtClean="0"/>
              <a:t>2D Potential well</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pic>
        <p:nvPicPr>
          <p:cNvPr id="5" name="download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6187" y="1037122"/>
            <a:ext cx="5745480" cy="3447288"/>
          </a:xfrm>
          <a:prstGeom prst="rect">
            <a:avLst/>
          </a:prstGeom>
        </p:spPr>
      </p:pic>
      <p:pic>
        <p:nvPicPr>
          <p:cNvPr id="6" name="download (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822463" y="1037122"/>
            <a:ext cx="5745479" cy="3447288"/>
          </a:xfrm>
          <a:prstGeom prst="rect">
            <a:avLst/>
          </a:prstGeom>
        </p:spPr>
      </p:pic>
      <p:sp>
        <p:nvSpPr>
          <p:cNvPr id="7" name="TextBox 6"/>
          <p:cNvSpPr txBox="1"/>
          <p:nvPr/>
        </p:nvSpPr>
        <p:spPr>
          <a:xfrm>
            <a:off x="2401904" y="916590"/>
            <a:ext cx="847023" cy="370566"/>
          </a:xfrm>
          <a:prstGeom prst="rect">
            <a:avLst/>
          </a:prstGeom>
          <a:noFill/>
        </p:spPr>
        <p:txBody>
          <a:bodyPr wrap="square" rtlCol="0">
            <a:spAutoFit/>
          </a:bodyPr>
          <a:lstStyle/>
          <a:p>
            <a:r>
              <a:rPr lang="en-US" dirty="0" err="1" smtClean="0"/>
              <a:t>MetaD</a:t>
            </a:r>
            <a:endParaRPr lang="en-US" dirty="0"/>
          </a:p>
        </p:txBody>
      </p:sp>
      <p:sp>
        <p:nvSpPr>
          <p:cNvPr id="8" name="TextBox 7"/>
          <p:cNvSpPr txBox="1"/>
          <p:nvPr/>
        </p:nvSpPr>
        <p:spPr>
          <a:xfrm>
            <a:off x="7575652" y="917824"/>
            <a:ext cx="1488326" cy="369332"/>
          </a:xfrm>
          <a:prstGeom prst="rect">
            <a:avLst/>
          </a:prstGeom>
          <a:noFill/>
        </p:spPr>
        <p:txBody>
          <a:bodyPr wrap="square" rtlCol="0">
            <a:spAutoFit/>
          </a:bodyPr>
          <a:lstStyle/>
          <a:p>
            <a:r>
              <a:rPr lang="en-US" dirty="0" err="1" smtClean="0"/>
              <a:t>MetaD</a:t>
            </a:r>
            <a:r>
              <a:rPr lang="en-US" dirty="0" smtClean="0"/>
              <a:t> + </a:t>
            </a:r>
            <a:r>
              <a:rPr lang="en-US" dirty="0" err="1" smtClean="0"/>
              <a:t>Adv</a:t>
            </a:r>
            <a:endParaRPr lang="en-US" dirty="0"/>
          </a:p>
        </p:txBody>
      </p:sp>
      <p:sp>
        <p:nvSpPr>
          <p:cNvPr id="9" name="TextBox 8"/>
          <p:cNvSpPr txBox="1"/>
          <p:nvPr/>
        </p:nvSpPr>
        <p:spPr>
          <a:xfrm>
            <a:off x="838200" y="4841506"/>
            <a:ext cx="10515600" cy="1107996"/>
          </a:xfrm>
          <a:prstGeom prst="rect">
            <a:avLst/>
          </a:prstGeom>
          <a:noFill/>
        </p:spPr>
        <p:txBody>
          <a:bodyPr wrap="square" rtlCol="0">
            <a:spAutoFit/>
          </a:bodyPr>
          <a:lstStyle/>
          <a:p>
            <a:pPr algn="just"/>
            <a:r>
              <a:rPr lang="en-US" sz="2200" dirty="0" smtClean="0"/>
              <a:t>For any CV we give, adversarial attacks help us to achieve uniformity along the CV-direction much faster than </a:t>
            </a:r>
            <a:r>
              <a:rPr lang="en-US" sz="2200" dirty="0" err="1" smtClean="0"/>
              <a:t>metadynamics</a:t>
            </a:r>
            <a:r>
              <a:rPr lang="en-US" sz="2200" dirty="0" smtClean="0"/>
              <a:t>. </a:t>
            </a:r>
          </a:p>
          <a:p>
            <a:r>
              <a:rPr lang="en-US" sz="2200" dirty="0" smtClean="0"/>
              <a:t>Even for a ‘bad’ CV… </a:t>
            </a:r>
            <a:endParaRPr lang="en-US" sz="2200" dirty="0"/>
          </a:p>
        </p:txBody>
      </p:sp>
    </p:spTree>
    <p:extLst>
      <p:ext uri="{BB962C8B-B14F-4D97-AF65-F5344CB8AC3E}">
        <p14:creationId xmlns:p14="http://schemas.microsoft.com/office/powerpoint/2010/main" val="155723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0" fill="hold"/>
                                        <p:tgtEl>
                                          <p:spTgt spid="5"/>
                                        </p:tgtEl>
                                      </p:cBhvr>
                                    </p:cmd>
                                  </p:childTnLst>
                                </p:cTn>
                              </p:par>
                            </p:childTnLst>
                          </p:cTn>
                        </p:par>
                        <p:par>
                          <p:cTn id="7" fill="hold">
                            <p:stCondLst>
                              <p:cond delay="9990"/>
                            </p:stCondLst>
                            <p:childTnLst>
                              <p:par>
                                <p:cTn id="8" presetID="1" presetClass="mediacall" presetSubtype="0" fill="hold" nodeType="afterEffect">
                                  <p:stCondLst>
                                    <p:cond delay="0"/>
                                  </p:stCondLst>
                                  <p:childTnLst>
                                    <p:cmd type="call" cmd="playFrom(0.0)">
                                      <p:cBhvr>
                                        <p:cTn id="9" dur="99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94696"/>
            <a:ext cx="7372148" cy="3205824"/>
          </a:xfrm>
          <a:prstGeom prst="rect">
            <a:avLst/>
          </a:prstGeom>
        </p:spPr>
      </p:pic>
      <p:pic>
        <p:nvPicPr>
          <p:cNvPr id="7" name="Picture 6"/>
          <p:cNvPicPr>
            <a:picLocks noChangeAspect="1"/>
          </p:cNvPicPr>
          <p:nvPr/>
        </p:nvPicPr>
        <p:blipFill>
          <a:blip r:embed="rId3"/>
          <a:stretch>
            <a:fillRect/>
          </a:stretch>
        </p:blipFill>
        <p:spPr>
          <a:xfrm>
            <a:off x="4572000" y="3318877"/>
            <a:ext cx="7471661" cy="3017879"/>
          </a:xfrm>
          <a:prstGeom prst="rect">
            <a:avLst/>
          </a:prstGeom>
        </p:spPr>
      </p:pic>
      <p:sp>
        <p:nvSpPr>
          <p:cNvPr id="8" name="TextBox 7"/>
          <p:cNvSpPr txBox="1"/>
          <p:nvPr/>
        </p:nvSpPr>
        <p:spPr>
          <a:xfrm>
            <a:off x="7729086" y="567890"/>
            <a:ext cx="4109988" cy="1938992"/>
          </a:xfrm>
          <a:prstGeom prst="rect">
            <a:avLst/>
          </a:prstGeom>
          <a:noFill/>
        </p:spPr>
        <p:txBody>
          <a:bodyPr wrap="square" rtlCol="0">
            <a:spAutoFit/>
          </a:bodyPr>
          <a:lstStyle/>
          <a:p>
            <a:pPr algn="just"/>
            <a:r>
              <a:rPr lang="en-US" sz="2400" dirty="0" smtClean="0"/>
              <a:t>As we mentioned before, the adversarial attacks ‘guide’ us in the CV-direction, while with </a:t>
            </a:r>
            <a:r>
              <a:rPr lang="en-US" sz="2400" dirty="0" err="1" smtClean="0"/>
              <a:t>metadynamics</a:t>
            </a:r>
            <a:r>
              <a:rPr lang="en-US" sz="2400" dirty="0" smtClean="0"/>
              <a:t> we have more disperse trajectory.</a:t>
            </a:r>
            <a:endParaRPr lang="en-US" sz="2400" dirty="0"/>
          </a:p>
        </p:txBody>
      </p:sp>
      <p:sp>
        <p:nvSpPr>
          <p:cNvPr id="9" name="TextBox 8"/>
          <p:cNvSpPr txBox="1"/>
          <p:nvPr/>
        </p:nvSpPr>
        <p:spPr>
          <a:xfrm>
            <a:off x="596766" y="3964906"/>
            <a:ext cx="3561347" cy="1446550"/>
          </a:xfrm>
          <a:prstGeom prst="rect">
            <a:avLst/>
          </a:prstGeom>
          <a:noFill/>
        </p:spPr>
        <p:txBody>
          <a:bodyPr wrap="square" rtlCol="0">
            <a:spAutoFit/>
          </a:bodyPr>
          <a:lstStyle/>
          <a:p>
            <a:pPr algn="just"/>
            <a:r>
              <a:rPr lang="en-US" sz="2200" dirty="0" smtClean="0"/>
              <a:t>Adversarial attacks, thus, help us to achieve the diffusive behavior in CV-direction much faster. </a:t>
            </a:r>
            <a:endParaRPr lang="en-US" sz="2200" dirty="0"/>
          </a:p>
        </p:txBody>
      </p:sp>
    </p:spTree>
    <p:extLst>
      <p:ext uri="{BB962C8B-B14F-4D97-AF65-F5344CB8AC3E}">
        <p14:creationId xmlns:p14="http://schemas.microsoft.com/office/powerpoint/2010/main" val="187747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AE34-2F8B-40F7-9227-EE082535CA0C}"/>
              </a:ext>
            </a:extLst>
          </p:cNvPr>
          <p:cNvSpPr>
            <a:spLocks noGrp="1"/>
          </p:cNvSpPr>
          <p:nvPr>
            <p:ph type="title"/>
          </p:nvPr>
        </p:nvSpPr>
        <p:spPr>
          <a:xfrm>
            <a:off x="941665" y="64094"/>
            <a:ext cx="10515600" cy="1325563"/>
          </a:xfrm>
        </p:spPr>
        <p:txBody>
          <a:bodyPr/>
          <a:lstStyle/>
          <a:p>
            <a:r>
              <a:rPr lang="en-US" dirty="0"/>
              <a:t>Alanine Dipeptide</a:t>
            </a:r>
          </a:p>
        </p:txBody>
      </p:sp>
      <p:pic>
        <p:nvPicPr>
          <p:cNvPr id="3" name="Picture 2">
            <a:extLst>
              <a:ext uri="{FF2B5EF4-FFF2-40B4-BE49-F238E27FC236}">
                <a16:creationId xmlns:a16="http://schemas.microsoft.com/office/drawing/2014/main" id="{28052CB1-28D9-4659-AD8F-4C4B5BA28AA3}"/>
              </a:ext>
            </a:extLst>
          </p:cNvPr>
          <p:cNvPicPr>
            <a:picLocks noChangeAspect="1"/>
          </p:cNvPicPr>
          <p:nvPr/>
        </p:nvPicPr>
        <p:blipFill>
          <a:blip r:embed="rId2"/>
          <a:stretch>
            <a:fillRect/>
          </a:stretch>
        </p:blipFill>
        <p:spPr>
          <a:xfrm>
            <a:off x="6199465" y="1447407"/>
            <a:ext cx="2713049" cy="2543943"/>
          </a:xfrm>
          <a:prstGeom prst="rect">
            <a:avLst/>
          </a:prstGeom>
        </p:spPr>
      </p:pic>
      <p:pic>
        <p:nvPicPr>
          <p:cNvPr id="1026" name="Picture 2" descr="exercises:2014_uzh_molsim:alanine_dipeptide [CP2K Open Source Molecular  Dynamics ]">
            <a:extLst>
              <a:ext uri="{FF2B5EF4-FFF2-40B4-BE49-F238E27FC236}">
                <a16:creationId xmlns:a16="http://schemas.microsoft.com/office/drawing/2014/main" id="{BEE2D25A-2879-4FF1-B520-F2036DE1D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736" y="1690688"/>
            <a:ext cx="3451819" cy="15968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773BA5B-4612-4F3B-9761-8176E9D8BF9F}"/>
                  </a:ext>
                </a:extLst>
              </p:cNvPr>
              <p:cNvSpPr txBox="1"/>
              <p:nvPr/>
            </p:nvSpPr>
            <p:spPr>
              <a:xfrm>
                <a:off x="683663" y="4118994"/>
                <a:ext cx="10596785" cy="1200329"/>
              </a:xfrm>
              <a:prstGeom prst="rect">
                <a:avLst/>
              </a:prstGeom>
              <a:noFill/>
            </p:spPr>
            <p:txBody>
              <a:bodyPr wrap="square" rtlCol="0">
                <a:spAutoFit/>
              </a:bodyPr>
              <a:lstStyle/>
              <a:p>
                <a:pPr algn="just"/>
                <a:r>
                  <a:rPr lang="en-US" dirty="0"/>
                  <a:t>Alanine Dipeptide is a common case study for enhanced sampling. We took from paper w as 0.2kJ/mol and  </a:t>
                </a:r>
                <a14:m>
                  <m:oMath xmlns:m="http://schemas.openxmlformats.org/officeDocument/2006/math">
                    <m:r>
                      <a:rPr lang="en-US" b="0" i="1" smtClean="0">
                        <a:latin typeface="Cambria Math" panose="02040503050406030204" pitchFamily="18" charset="0"/>
                      </a:rPr>
                      <m:t>𝜎</m:t>
                    </m:r>
                  </m:oMath>
                </a14:m>
                <a:r>
                  <a:rPr lang="en-US" dirty="0"/>
                  <a:t>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17</m:t>
                        </m:r>
                      </m:e>
                      <m:sup>
                        <m:r>
                          <a:rPr lang="en-US" b="0" i="1" smtClean="0">
                            <a:latin typeface="Cambria Math" panose="02040503050406030204" pitchFamily="18" charset="0"/>
                          </a:rPr>
                          <m:t>0</m:t>
                        </m:r>
                      </m:sup>
                    </m:sSup>
                  </m:oMath>
                </a14:m>
                <a:r>
                  <a:rPr lang="en-US" dirty="0"/>
                  <a:t>. We took </a:t>
                </a:r>
                <a14:m>
                  <m:oMath xmlns:m="http://schemas.openxmlformats.org/officeDocument/2006/math">
                    <m:r>
                      <m:rPr>
                        <m:sty m:val="p"/>
                      </m:rPr>
                      <a:rPr lang="en-US" b="0" i="1" smtClean="0">
                        <a:latin typeface="Cambria Math" panose="02040503050406030204" pitchFamily="18" charset="0"/>
                      </a:rPr>
                      <m:t>τ</m:t>
                    </m:r>
                  </m:oMath>
                </a14:m>
                <a:r>
                  <a:rPr lang="en-US" b="0" dirty="0"/>
                  <a:t> as 5fs with timestep of 0.5fs. The potential is a </a:t>
                </a:r>
                <a:r>
                  <a:rPr lang="en-US" b="0" dirty="0" err="1"/>
                  <a:t>Schnet</a:t>
                </a:r>
                <a:r>
                  <a:rPr lang="en-US" b="0" dirty="0"/>
                  <a:t> Neural force field trained on 160k dataset of varied range of torsion angles. A normal NVE run for 1ps was done to obtain atomic frames that can be compared with both methods. Three NVE ensembles were considered at different temp of </a:t>
                </a:r>
                <a:r>
                  <a:rPr lang="en-US" b="0" dirty="0" smtClean="0"/>
                  <a:t>400 K, 500 K, 600 K</a:t>
                </a:r>
                <a:r>
                  <a:rPr lang="en-US" b="0" dirty="0"/>
                  <a:t>.</a:t>
                </a:r>
              </a:p>
            </p:txBody>
          </p:sp>
        </mc:Choice>
        <mc:Fallback>
          <p:sp>
            <p:nvSpPr>
              <p:cNvPr id="4" name="TextBox 3">
                <a:extLst>
                  <a:ext uri="{FF2B5EF4-FFF2-40B4-BE49-F238E27FC236}">
                    <a16:creationId xmlns:a16="http://schemas.microsoft.com/office/drawing/2014/main" id="{5773BA5B-4612-4F3B-9761-8176E9D8BF9F}"/>
                  </a:ext>
                </a:extLst>
              </p:cNvPr>
              <p:cNvSpPr txBox="1">
                <a:spLocks noRot="1" noChangeAspect="1" noMove="1" noResize="1" noEditPoints="1" noAdjustHandles="1" noChangeArrowheads="1" noChangeShapeType="1" noTextEdit="1"/>
              </p:cNvSpPr>
              <p:nvPr/>
            </p:nvSpPr>
            <p:spPr>
              <a:xfrm>
                <a:off x="683663" y="4118994"/>
                <a:ext cx="10596785" cy="1200329"/>
              </a:xfrm>
              <a:prstGeom prst="rect">
                <a:avLst/>
              </a:prstGeom>
              <a:blipFill>
                <a:blip r:embed="rId4"/>
                <a:stretch>
                  <a:fillRect l="-460" t="-3046" r="-518" b="-7107"/>
                </a:stretch>
              </a:blipFill>
            </p:spPr>
            <p:txBody>
              <a:bodyPr/>
              <a:lstStyle/>
              <a:p>
                <a:r>
                  <a:rPr lang="en-US">
                    <a:noFill/>
                  </a:rPr>
                  <a:t> </a:t>
                </a:r>
              </a:p>
            </p:txBody>
          </p:sp>
        </mc:Fallback>
      </mc:AlternateContent>
      <p:cxnSp>
        <p:nvCxnSpPr>
          <p:cNvPr id="6" name="Straight Connector 5"/>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1013486" y="6474028"/>
            <a:ext cx="3194914" cy="276999"/>
          </a:xfrm>
          <a:prstGeom prst="rect">
            <a:avLst/>
          </a:prstGeom>
        </p:spPr>
        <p:txBody>
          <a:bodyPr wrap="none">
            <a:spAutoFit/>
          </a:bodyPr>
          <a:lstStyle/>
          <a:p>
            <a:r>
              <a:rPr lang="en-US" sz="1200" b="0" i="1" dirty="0" smtClean="0">
                <a:solidFill>
                  <a:schemeClr val="bg1"/>
                </a:solidFill>
                <a:effectLst/>
                <a:latin typeface="Roboto"/>
              </a:rPr>
              <a:t>J. Phys. Chem. B</a:t>
            </a:r>
            <a:r>
              <a:rPr lang="en-US" sz="1200" b="0" i="0" dirty="0" smtClean="0">
                <a:solidFill>
                  <a:schemeClr val="bg1"/>
                </a:solidFill>
                <a:effectLst/>
                <a:latin typeface="Roboto"/>
              </a:rPr>
              <a:t> 2010, 114, 16, 5632–5642</a:t>
            </a:r>
            <a:endParaRPr lang="en-US" sz="1200" dirty="0">
              <a:solidFill>
                <a:schemeClr val="bg1"/>
              </a:solidFill>
            </a:endParaRPr>
          </a:p>
        </p:txBody>
      </p:sp>
    </p:spTree>
    <p:extLst>
      <p:ext uri="{BB962C8B-B14F-4D97-AF65-F5344CB8AC3E}">
        <p14:creationId xmlns:p14="http://schemas.microsoft.com/office/powerpoint/2010/main" val="73720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DC4F9F-037A-459A-A61E-9E6872AD0F4C}"/>
              </a:ext>
            </a:extLst>
          </p:cNvPr>
          <p:cNvSpPr txBox="1"/>
          <p:nvPr/>
        </p:nvSpPr>
        <p:spPr>
          <a:xfrm>
            <a:off x="1013486" y="260059"/>
            <a:ext cx="9626027" cy="923330"/>
          </a:xfrm>
          <a:prstGeom prst="rect">
            <a:avLst/>
          </a:prstGeom>
          <a:noFill/>
        </p:spPr>
        <p:txBody>
          <a:bodyPr wrap="square" rtlCol="0">
            <a:spAutoFit/>
          </a:bodyPr>
          <a:lstStyle/>
          <a:p>
            <a:pPr algn="just"/>
            <a:r>
              <a:rPr lang="en-US" dirty="0"/>
              <a:t>Each of the simulations were run for 50ps which is time consuming for NNFF. In one case, only </a:t>
            </a:r>
            <a:r>
              <a:rPr lang="en-US" dirty="0" err="1"/>
              <a:t>metadynamics</a:t>
            </a:r>
            <a:r>
              <a:rPr lang="en-US" dirty="0"/>
              <a:t> is used whereas in another adversarial attack is performed with a particular set of hyperparameters</a:t>
            </a:r>
          </a:p>
        </p:txBody>
      </p:sp>
      <p:sp>
        <p:nvSpPr>
          <p:cNvPr id="5" name="TextBox 4">
            <a:extLst>
              <a:ext uri="{FF2B5EF4-FFF2-40B4-BE49-F238E27FC236}">
                <a16:creationId xmlns:a16="http://schemas.microsoft.com/office/drawing/2014/main" id="{97F994E7-ACE3-41CB-9A86-2052A47F56FC}"/>
              </a:ext>
            </a:extLst>
          </p:cNvPr>
          <p:cNvSpPr txBox="1"/>
          <p:nvPr/>
        </p:nvSpPr>
        <p:spPr>
          <a:xfrm>
            <a:off x="1013486" y="3505543"/>
            <a:ext cx="9626027" cy="646331"/>
          </a:xfrm>
          <a:prstGeom prst="rect">
            <a:avLst/>
          </a:prstGeom>
          <a:noFill/>
        </p:spPr>
        <p:txBody>
          <a:bodyPr wrap="square" rtlCol="0">
            <a:spAutoFit/>
          </a:bodyPr>
          <a:lstStyle/>
          <a:p>
            <a:r>
              <a:rPr lang="en-US" dirty="0"/>
              <a:t>Preliminary jumps in adversarial attack helps to get out of local regions and thus sample faster and more space in 50ps</a:t>
            </a:r>
          </a:p>
        </p:txBody>
      </p:sp>
      <p:pic>
        <p:nvPicPr>
          <p:cNvPr id="2062" name="Picture 14">
            <a:extLst>
              <a:ext uri="{FF2B5EF4-FFF2-40B4-BE49-F238E27FC236}">
                <a16:creationId xmlns:a16="http://schemas.microsoft.com/office/drawing/2014/main" id="{FE1E6591-AB68-41C4-A789-11190DDB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6" y="4113021"/>
            <a:ext cx="3214565" cy="225569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4738F66D-E74A-49A6-8B33-B31D82329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88" y="1183389"/>
            <a:ext cx="3221953" cy="237451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7A63B37-085B-4BB2-8216-9EA66F2E0D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980" y="4113020"/>
            <a:ext cx="3260199" cy="225569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CA3AB10-01BD-4D39-856C-FA9869669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9979" y="1183389"/>
            <a:ext cx="3221953" cy="232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39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5CECD0-8912-4B66-8D27-71E733EC08D9}"/>
              </a:ext>
            </a:extLst>
          </p:cNvPr>
          <p:cNvSpPr txBox="1"/>
          <p:nvPr/>
        </p:nvSpPr>
        <p:spPr>
          <a:xfrm>
            <a:off x="735801" y="412002"/>
            <a:ext cx="10595922" cy="646331"/>
          </a:xfrm>
          <a:prstGeom prst="rect">
            <a:avLst/>
          </a:prstGeom>
          <a:noFill/>
        </p:spPr>
        <p:txBody>
          <a:bodyPr wrap="square" rtlCol="0">
            <a:spAutoFit/>
          </a:bodyPr>
          <a:lstStyle/>
          <a:p>
            <a:r>
              <a:rPr lang="en-US" dirty="0"/>
              <a:t>The –</a:t>
            </a:r>
            <a:r>
              <a:rPr lang="en-US" dirty="0" err="1"/>
              <a:t>Vbias</a:t>
            </a:r>
            <a:r>
              <a:rPr lang="en-US" dirty="0"/>
              <a:t>(s) which should be equal to free energy after it converges is plotted. In our case, we could not converge it but, we have good coverage of space and also likely regions more than normal </a:t>
            </a:r>
            <a:r>
              <a:rPr lang="en-US" dirty="0" err="1"/>
              <a:t>metadynamics</a:t>
            </a:r>
            <a:endParaRPr lang="en-US" dirty="0"/>
          </a:p>
        </p:txBody>
      </p:sp>
      <p:pic>
        <p:nvPicPr>
          <p:cNvPr id="16" name="Picture 15">
            <a:extLst>
              <a:ext uri="{FF2B5EF4-FFF2-40B4-BE49-F238E27FC236}">
                <a16:creationId xmlns:a16="http://schemas.microsoft.com/office/drawing/2014/main" id="{E467373A-F85A-44FC-96AA-2C2985996CAC}"/>
              </a:ext>
            </a:extLst>
          </p:cNvPr>
          <p:cNvPicPr>
            <a:picLocks noChangeAspect="1"/>
          </p:cNvPicPr>
          <p:nvPr/>
        </p:nvPicPr>
        <p:blipFill>
          <a:blip r:embed="rId2"/>
          <a:stretch>
            <a:fillRect/>
          </a:stretch>
        </p:blipFill>
        <p:spPr>
          <a:xfrm>
            <a:off x="8618674" y="2051414"/>
            <a:ext cx="2713049" cy="2543943"/>
          </a:xfrm>
          <a:prstGeom prst="rect">
            <a:avLst/>
          </a:prstGeom>
        </p:spPr>
      </p:pic>
      <p:pic>
        <p:nvPicPr>
          <p:cNvPr id="3086" name="Picture 14">
            <a:extLst>
              <a:ext uri="{FF2B5EF4-FFF2-40B4-BE49-F238E27FC236}">
                <a16:creationId xmlns:a16="http://schemas.microsoft.com/office/drawing/2014/main" id="{340EB074-1D59-4409-96B4-5E065F10E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019" y="1162656"/>
            <a:ext cx="2393882" cy="223292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D4BAD5C0-3A3F-4D5E-BA58-3F035927B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019" y="3672148"/>
            <a:ext cx="2393882" cy="223292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5CF15BC-6C70-455D-864D-7FA198B4BD30}"/>
              </a:ext>
            </a:extLst>
          </p:cNvPr>
          <p:cNvGrpSpPr/>
          <p:nvPr/>
        </p:nvGrpSpPr>
        <p:grpSpPr>
          <a:xfrm>
            <a:off x="425408" y="1162655"/>
            <a:ext cx="2469384" cy="4742414"/>
            <a:chOff x="3005714" y="1162655"/>
            <a:chExt cx="2469384" cy="4742414"/>
          </a:xfrm>
        </p:grpSpPr>
        <p:pic>
          <p:nvPicPr>
            <p:cNvPr id="3090" name="Picture 18">
              <a:extLst>
                <a:ext uri="{FF2B5EF4-FFF2-40B4-BE49-F238E27FC236}">
                  <a16:creationId xmlns:a16="http://schemas.microsoft.com/office/drawing/2014/main" id="{9ABC9CD3-A053-46B4-A0D4-844720A02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714" y="1162655"/>
              <a:ext cx="2469384" cy="223292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A6DF35A-2992-41FF-84F2-A097AA91E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714" y="3671368"/>
              <a:ext cx="2469384" cy="22337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5F340B7-D438-4E54-850C-72AC9452749A}"/>
              </a:ext>
            </a:extLst>
          </p:cNvPr>
          <p:cNvGrpSpPr/>
          <p:nvPr/>
        </p:nvGrpSpPr>
        <p:grpSpPr>
          <a:xfrm>
            <a:off x="2894792" y="1196080"/>
            <a:ext cx="2469384" cy="4708989"/>
            <a:chOff x="425408" y="1195299"/>
            <a:chExt cx="2469384" cy="4708989"/>
          </a:xfrm>
        </p:grpSpPr>
        <p:pic>
          <p:nvPicPr>
            <p:cNvPr id="3094" name="Picture 22">
              <a:extLst>
                <a:ext uri="{FF2B5EF4-FFF2-40B4-BE49-F238E27FC236}">
                  <a16:creationId xmlns:a16="http://schemas.microsoft.com/office/drawing/2014/main" id="{D89CEA8F-F160-4234-B6E1-9E245910B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08" y="1195299"/>
              <a:ext cx="2469384" cy="223370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0CBE31D9-09FE-4F28-B99A-4EE062A1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08" y="3670587"/>
              <a:ext cx="2469384" cy="223370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1013486" y="6474028"/>
            <a:ext cx="3194914" cy="276999"/>
          </a:xfrm>
          <a:prstGeom prst="rect">
            <a:avLst/>
          </a:prstGeom>
        </p:spPr>
        <p:txBody>
          <a:bodyPr wrap="none">
            <a:spAutoFit/>
          </a:bodyPr>
          <a:lstStyle/>
          <a:p>
            <a:r>
              <a:rPr lang="en-US" sz="1200" b="0" i="1" dirty="0" smtClean="0">
                <a:solidFill>
                  <a:schemeClr val="bg1"/>
                </a:solidFill>
                <a:effectLst/>
                <a:latin typeface="Roboto"/>
              </a:rPr>
              <a:t>J. Phys. Chem. B</a:t>
            </a:r>
            <a:r>
              <a:rPr lang="en-US" sz="1200" b="0" i="0" dirty="0" smtClean="0">
                <a:solidFill>
                  <a:schemeClr val="bg1"/>
                </a:solidFill>
                <a:effectLst/>
                <a:latin typeface="Roboto"/>
              </a:rPr>
              <a:t> 2010, 114, 16, 5632–5642</a:t>
            </a:r>
            <a:endParaRPr lang="en-US" sz="1200" dirty="0">
              <a:solidFill>
                <a:schemeClr val="bg1"/>
              </a:solidFill>
            </a:endParaRPr>
          </a:p>
        </p:txBody>
      </p:sp>
    </p:spTree>
    <p:extLst>
      <p:ext uri="{BB962C8B-B14F-4D97-AF65-F5344CB8AC3E}">
        <p14:creationId xmlns:p14="http://schemas.microsoft.com/office/powerpoint/2010/main" val="504385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7750"/>
            <a:ext cx="10596613" cy="1366789"/>
          </a:xfrm>
        </p:spPr>
        <p:txBody>
          <a:bodyPr/>
          <a:lstStyle/>
          <a:p>
            <a:r>
              <a:rPr lang="en-US" dirty="0" smtClean="0"/>
              <a:t>Summary</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792479" y="1424539"/>
            <a:ext cx="10561321" cy="40934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q"/>
            </a:pPr>
            <a:r>
              <a:rPr lang="en-US" sz="2200" dirty="0" smtClean="0"/>
              <a:t>Adversarial attacks along with </a:t>
            </a:r>
            <a:r>
              <a:rPr lang="en-US" sz="2200" dirty="0" err="1" smtClean="0"/>
              <a:t>metadynamics</a:t>
            </a:r>
            <a:r>
              <a:rPr lang="en-US" sz="2200" dirty="0" smtClean="0"/>
              <a:t> has an edge over normal </a:t>
            </a:r>
            <a:r>
              <a:rPr lang="en-US" sz="2200" dirty="0" err="1" smtClean="0"/>
              <a:t>metadynamics</a:t>
            </a:r>
            <a:r>
              <a:rPr lang="en-US" sz="2200" dirty="0" smtClean="0"/>
              <a:t> </a:t>
            </a:r>
            <a:r>
              <a:rPr lang="en-US" sz="2200" dirty="0"/>
              <a:t>.</a:t>
            </a:r>
            <a:endParaRPr lang="en-US" sz="2200" dirty="0" smtClean="0"/>
          </a:p>
          <a:p>
            <a:pPr marL="285750" indent="-285750" algn="just">
              <a:spcBef>
                <a:spcPts val="1200"/>
              </a:spcBef>
              <a:buFont typeface="Wingdings" panose="05000000000000000000" pitchFamily="2" charset="2"/>
              <a:buChar char="q"/>
            </a:pPr>
            <a:r>
              <a:rPr lang="en-US" sz="2200" dirty="0" smtClean="0"/>
              <a:t>It gets to diffusive region in collective variable much faster and thus can contribute to faster convergence of free energy surface.</a:t>
            </a:r>
          </a:p>
          <a:p>
            <a:pPr marL="285750" indent="-285750" algn="just">
              <a:spcBef>
                <a:spcPts val="1200"/>
              </a:spcBef>
              <a:buFont typeface="Wingdings" panose="05000000000000000000" pitchFamily="2" charset="2"/>
              <a:buChar char="q"/>
            </a:pPr>
            <a:r>
              <a:rPr lang="en-US" sz="2200" dirty="0" smtClean="0"/>
              <a:t>The hyper parameters perform intuitively and thus can be implemented by user’s discretion easily.</a:t>
            </a:r>
          </a:p>
          <a:p>
            <a:pPr marL="285750" indent="-285750" algn="just">
              <a:spcBef>
                <a:spcPts val="1200"/>
              </a:spcBef>
              <a:buFont typeface="Wingdings" panose="05000000000000000000" pitchFamily="2" charset="2"/>
              <a:buChar char="q"/>
            </a:pPr>
            <a:r>
              <a:rPr lang="en-US" sz="2200" dirty="0" smtClean="0"/>
              <a:t>Moving from toy models, the method even works for molecular system like alanine dipeptide. It traverses more collective variable space than in normal </a:t>
            </a:r>
            <a:r>
              <a:rPr lang="en-US" sz="2200" dirty="0" err="1" smtClean="0"/>
              <a:t>metadynamics</a:t>
            </a:r>
            <a:r>
              <a:rPr lang="en-US" sz="2200" dirty="0" smtClean="0"/>
              <a:t>.</a:t>
            </a:r>
          </a:p>
          <a:p>
            <a:pPr marL="285750" indent="-285750" algn="just">
              <a:spcBef>
                <a:spcPts val="1200"/>
              </a:spcBef>
              <a:buFont typeface="Wingdings" panose="05000000000000000000" pitchFamily="2" charset="2"/>
              <a:buChar char="q"/>
            </a:pPr>
            <a:r>
              <a:rPr lang="en-US" sz="2200" dirty="0" smtClean="0"/>
              <a:t>Since the adversarial attack serves as an extra push in the direction of change of collective variable, it achieves faster diffusion, which for any cv good or bad can lead to faster convergence. Therefore, we still need a good collective variable for sampling.</a:t>
            </a:r>
            <a:endParaRPr lang="en-US" sz="2200" dirty="0"/>
          </a:p>
        </p:txBody>
      </p:sp>
    </p:spTree>
    <p:extLst>
      <p:ext uri="{BB962C8B-B14F-4D97-AF65-F5344CB8AC3E}">
        <p14:creationId xmlns:p14="http://schemas.microsoft.com/office/powerpoint/2010/main" val="2885020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Future work</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1134177" y="1545314"/>
            <a:ext cx="9923646" cy="3093154"/>
          </a:xfrm>
          <a:prstGeom prst="rect">
            <a:avLst/>
          </a:prstGeom>
          <a:noFill/>
        </p:spPr>
        <p:txBody>
          <a:bodyPr wrap="square" rtlCol="0">
            <a:spAutoFit/>
          </a:bodyPr>
          <a:lstStyle/>
          <a:p>
            <a:pPr marL="285750" indent="-285750" algn="just">
              <a:spcBef>
                <a:spcPts val="1800"/>
              </a:spcBef>
              <a:buFont typeface="Wingdings" panose="05000000000000000000" pitchFamily="2" charset="2"/>
              <a:buChar char="q"/>
            </a:pPr>
            <a:r>
              <a:rPr lang="en-US" sz="2200" dirty="0" smtClean="0"/>
              <a:t>Perform tests with well-tempered </a:t>
            </a:r>
            <a:r>
              <a:rPr lang="en-US" sz="2200" dirty="0" err="1" smtClean="0"/>
              <a:t>metadynamics</a:t>
            </a:r>
            <a:r>
              <a:rPr lang="en-US" sz="2200" dirty="0" smtClean="0"/>
              <a:t>.</a:t>
            </a:r>
          </a:p>
          <a:p>
            <a:pPr marL="285750" indent="-285750" algn="just">
              <a:spcBef>
                <a:spcPts val="1800"/>
              </a:spcBef>
              <a:buFont typeface="Wingdings" panose="05000000000000000000" pitchFamily="2" charset="2"/>
              <a:buChar char="q"/>
            </a:pPr>
            <a:r>
              <a:rPr lang="en-US" sz="2200" dirty="0" smtClean="0"/>
              <a:t>Perform the similar tests in NVT ensemble.</a:t>
            </a:r>
            <a:endParaRPr lang="en-US" sz="2200" dirty="0"/>
          </a:p>
          <a:p>
            <a:pPr marL="285750" indent="-285750" algn="just">
              <a:spcBef>
                <a:spcPts val="1800"/>
              </a:spcBef>
              <a:buFont typeface="Wingdings" panose="05000000000000000000" pitchFamily="2" charset="2"/>
              <a:buChar char="q"/>
            </a:pPr>
            <a:r>
              <a:rPr lang="en-US" sz="2200" dirty="0" smtClean="0"/>
              <a:t>Perform longer trajectories to check the convergence of the bias potential and compare the rate. We can use classical force fields to speed up our sampling. </a:t>
            </a:r>
          </a:p>
          <a:p>
            <a:pPr marL="285750" indent="-285750" algn="just">
              <a:spcBef>
                <a:spcPts val="1800"/>
              </a:spcBef>
              <a:buFont typeface="Wingdings" panose="05000000000000000000" pitchFamily="2" charset="2"/>
              <a:buChar char="q"/>
            </a:pPr>
            <a:r>
              <a:rPr lang="en-US" sz="2200" dirty="0" smtClean="0"/>
              <a:t>Perform the tests on more complex systems, for example, proteins, where this method can significantly reduce time. </a:t>
            </a:r>
          </a:p>
          <a:p>
            <a:pPr marL="285750" indent="-285750" algn="just">
              <a:buFont typeface="Wingdings" panose="05000000000000000000" pitchFamily="2" charset="2"/>
              <a:buChar char="q"/>
            </a:pPr>
            <a:endParaRPr lang="en-US" dirty="0"/>
          </a:p>
        </p:txBody>
      </p:sp>
    </p:spTree>
    <p:extLst>
      <p:ext uri="{BB962C8B-B14F-4D97-AF65-F5344CB8AC3E}">
        <p14:creationId xmlns:p14="http://schemas.microsoft.com/office/powerpoint/2010/main" val="9035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latin typeface="French Script MT" panose="03020402040607040605" pitchFamily="66" charset="0"/>
              </a:rPr>
              <a:t>Thank you!</a:t>
            </a:r>
            <a:endParaRPr lang="en-US" dirty="0">
              <a:latin typeface="French Script MT" panose="03020402040607040605" pitchFamily="66" charset="0"/>
            </a:endParaRPr>
          </a:p>
        </p:txBody>
      </p:sp>
      <p:pic>
        <p:nvPicPr>
          <p:cNvPr id="6" name="a1ac4cbff80319703b022d35b99b930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99450" y="3038475"/>
            <a:ext cx="3048000" cy="3048000"/>
          </a:xfrm>
          <a:prstGeom prst="rect">
            <a:avLst/>
          </a:prstGeom>
        </p:spPr>
      </p:pic>
    </p:spTree>
    <p:extLst>
      <p:ext uri="{BB962C8B-B14F-4D97-AF65-F5344CB8AC3E}">
        <p14:creationId xmlns:p14="http://schemas.microsoft.com/office/powerpoint/2010/main" val="228481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1707875" y="5063840"/>
            <a:ext cx="2993053" cy="1070592"/>
          </a:xfrm>
          <a:prstGeom prst="rect">
            <a:avLst/>
          </a:prstGeom>
        </p:spPr>
      </p:pic>
      <p:sp>
        <p:nvSpPr>
          <p:cNvPr id="6" name="Title 5"/>
          <p:cNvSpPr>
            <a:spLocks noGrp="1"/>
          </p:cNvSpPr>
          <p:nvPr>
            <p:ph type="title"/>
          </p:nvPr>
        </p:nvSpPr>
        <p:spPr>
          <a:xfrm>
            <a:off x="838200" y="7951"/>
            <a:ext cx="10515600" cy="1325563"/>
          </a:xfrm>
        </p:spPr>
        <p:txBody>
          <a:bodyPr/>
          <a:lstStyle/>
          <a:p>
            <a:r>
              <a:rPr lang="en-US" dirty="0" err="1" smtClean="0">
                <a:latin typeface="+mn-lt"/>
                <a:ea typeface="Cambria" panose="02040503050406030204" pitchFamily="18" charset="0"/>
              </a:rPr>
              <a:t>Metadynamics</a:t>
            </a:r>
            <a:endParaRPr lang="en-US" dirty="0">
              <a:latin typeface="+mn-lt"/>
              <a:ea typeface="Cambria" panose="02040503050406030204" pitchFamily="18" charset="0"/>
            </a:endParaRPr>
          </a:p>
        </p:txBody>
      </p:sp>
      <p:cxnSp>
        <p:nvCxnSpPr>
          <p:cNvPr id="8" name="Straight Connector 7"/>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pic>
        <p:nvPicPr>
          <p:cNvPr id="9"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4305" r="33782" b="20826"/>
          <a:stretch/>
        </p:blipFill>
        <p:spPr>
          <a:xfrm>
            <a:off x="882622" y="1278208"/>
            <a:ext cx="4643560" cy="2359892"/>
          </a:xfrm>
          <a:prstGeom prst="rect">
            <a:avLst/>
          </a:prstGeom>
        </p:spPr>
      </p:pic>
      <p:sp>
        <p:nvSpPr>
          <p:cNvPr id="10" name="Rectangle 9"/>
          <p:cNvSpPr/>
          <p:nvPr/>
        </p:nvSpPr>
        <p:spPr>
          <a:xfrm>
            <a:off x="909098" y="6392849"/>
            <a:ext cx="6978596" cy="276999"/>
          </a:xfrm>
          <a:prstGeom prst="rect">
            <a:avLst/>
          </a:prstGeom>
        </p:spPr>
        <p:txBody>
          <a:bodyPr wrap="square">
            <a:spAutoFit/>
          </a:bodyPr>
          <a:lstStyle/>
          <a:p>
            <a:r>
              <a:rPr lang="en-US" sz="1200" dirty="0" smtClean="0">
                <a:solidFill>
                  <a:schemeClr val="bg1"/>
                </a:solidFill>
              </a:rPr>
              <a:t>https://sites.google.com/site/giovannibussi/gallery#TOC-Metadynamics</a:t>
            </a:r>
            <a:endParaRPr lang="en-US" sz="1200" dirty="0">
              <a:solidFill>
                <a:schemeClr val="bg1"/>
              </a:solidFill>
            </a:endParaRPr>
          </a:p>
        </p:txBody>
      </p:sp>
      <p:sp>
        <p:nvSpPr>
          <p:cNvPr id="11" name="Rectangle 10"/>
          <p:cNvSpPr/>
          <p:nvPr/>
        </p:nvSpPr>
        <p:spPr>
          <a:xfrm>
            <a:off x="909098" y="6581001"/>
            <a:ext cx="9840402" cy="276999"/>
          </a:xfrm>
          <a:prstGeom prst="rect">
            <a:avLst/>
          </a:prstGeom>
        </p:spPr>
        <p:txBody>
          <a:bodyPr wrap="square">
            <a:spAutoFit/>
          </a:bodyPr>
          <a:lstStyle/>
          <a:p>
            <a:r>
              <a:rPr lang="en-US" sz="1200" dirty="0" smtClean="0">
                <a:solidFill>
                  <a:schemeClr val="bg1"/>
                </a:solidFill>
              </a:rPr>
              <a:t>A. </a:t>
            </a:r>
            <a:r>
              <a:rPr lang="en-US" sz="1200" dirty="0" err="1" smtClean="0">
                <a:solidFill>
                  <a:schemeClr val="bg1"/>
                </a:solidFill>
              </a:rPr>
              <a:t>Laio</a:t>
            </a:r>
            <a:r>
              <a:rPr lang="en-US" sz="1200" dirty="0" smtClean="0">
                <a:solidFill>
                  <a:schemeClr val="bg1"/>
                </a:solidFill>
              </a:rPr>
              <a:t> and M. </a:t>
            </a:r>
            <a:r>
              <a:rPr lang="en-US" sz="1200" dirty="0" err="1" smtClean="0">
                <a:solidFill>
                  <a:schemeClr val="bg1"/>
                </a:solidFill>
              </a:rPr>
              <a:t>Parrinello</a:t>
            </a:r>
            <a:r>
              <a:rPr lang="en-US" sz="1200" dirty="0" smtClean="0">
                <a:solidFill>
                  <a:schemeClr val="bg1"/>
                </a:solidFill>
              </a:rPr>
              <a:t>, </a:t>
            </a:r>
            <a:r>
              <a:rPr lang="en-US" sz="1200" dirty="0" smtClean="0">
                <a:solidFill>
                  <a:schemeClr val="bg1"/>
                </a:solidFill>
                <a:hlinkClick r:id="rId6"/>
              </a:rPr>
              <a:t>"Escaping free-​energy </a:t>
            </a:r>
            <a:r>
              <a:rPr lang="en-US" sz="1200" dirty="0" err="1" smtClean="0">
                <a:solidFill>
                  <a:schemeClr val="bg1"/>
                </a:solidFill>
                <a:hlinkClick r:id="rId6"/>
              </a:rPr>
              <a:t>minima."Proceedings</a:t>
            </a:r>
            <a:r>
              <a:rPr lang="en-US" sz="1200" dirty="0" smtClean="0">
                <a:solidFill>
                  <a:schemeClr val="bg1"/>
                </a:solidFill>
                <a:hlinkClick r:id="rId6"/>
              </a:rPr>
              <a:t> of the National Academy of Sciences99.20 (2002): 12562-​12566.call_made</a:t>
            </a:r>
            <a:r>
              <a:rPr lang="en-US" sz="1200" dirty="0" smtClean="0"/>
              <a:t> </a:t>
            </a:r>
            <a:endParaRPr lang="en-US" sz="1200" dirty="0"/>
          </a:p>
        </p:txBody>
      </p:sp>
      <p:pic>
        <p:nvPicPr>
          <p:cNvPr id="14" name="Picture 13"/>
          <p:cNvPicPr>
            <a:picLocks noChangeAspect="1"/>
          </p:cNvPicPr>
          <p:nvPr/>
        </p:nvPicPr>
        <p:blipFill>
          <a:blip r:embed="rId7"/>
          <a:stretch>
            <a:fillRect/>
          </a:stretch>
        </p:blipFill>
        <p:spPr>
          <a:xfrm>
            <a:off x="110143" y="3964203"/>
            <a:ext cx="6188519" cy="631946"/>
          </a:xfrm>
          <a:prstGeom prst="rect">
            <a:avLst/>
          </a:prstGeom>
        </p:spPr>
      </p:pic>
      <p:pic>
        <p:nvPicPr>
          <p:cNvPr id="15" name="Picture 14"/>
          <p:cNvPicPr>
            <a:picLocks noChangeAspect="1"/>
          </p:cNvPicPr>
          <p:nvPr/>
        </p:nvPicPr>
        <p:blipFill>
          <a:blip r:embed="rId8">
            <a:clrChange>
              <a:clrFrom>
                <a:srgbClr val="FFFFFF"/>
              </a:clrFrom>
              <a:clrTo>
                <a:srgbClr val="FFFFFF">
                  <a:alpha val="0"/>
                </a:srgbClr>
              </a:clrTo>
            </a:clrChange>
          </a:blip>
          <a:stretch>
            <a:fillRect/>
          </a:stretch>
        </p:blipFill>
        <p:spPr>
          <a:xfrm>
            <a:off x="151131" y="4489608"/>
            <a:ext cx="6106545" cy="762031"/>
          </a:xfrm>
          <a:prstGeom prst="rect">
            <a:avLst/>
          </a:prstGeom>
        </p:spPr>
      </p:pic>
      <p:grpSp>
        <p:nvGrpSpPr>
          <p:cNvPr id="19" name="Group 18"/>
          <p:cNvGrpSpPr/>
          <p:nvPr/>
        </p:nvGrpSpPr>
        <p:grpSpPr>
          <a:xfrm>
            <a:off x="6650840" y="1248733"/>
            <a:ext cx="5041289" cy="4778734"/>
            <a:chOff x="6604114" y="1109989"/>
            <a:chExt cx="5041289" cy="4778734"/>
          </a:xfrm>
        </p:grpSpPr>
        <p:pic>
          <p:nvPicPr>
            <p:cNvPr id="17" name="Picture 16"/>
            <p:cNvPicPr>
              <a:picLocks noChangeAspect="1"/>
            </p:cNvPicPr>
            <p:nvPr/>
          </p:nvPicPr>
          <p:blipFill rotWithShape="1">
            <a:blip r:embed="rId9">
              <a:clrChange>
                <a:clrFrom>
                  <a:srgbClr val="F8F9FA"/>
                </a:clrFrom>
                <a:clrTo>
                  <a:srgbClr val="F8F9FA">
                    <a:alpha val="0"/>
                  </a:srgbClr>
                </a:clrTo>
              </a:clrChange>
            </a:blip>
            <a:srcRect l="2017" t="2616"/>
            <a:stretch/>
          </p:blipFill>
          <p:spPr>
            <a:xfrm>
              <a:off x="6715596" y="1278208"/>
              <a:ext cx="4921856" cy="4440336"/>
            </a:xfrm>
            <a:prstGeom prst="rect">
              <a:avLst/>
            </a:prstGeom>
          </p:spPr>
        </p:pic>
        <p:sp>
          <p:nvSpPr>
            <p:cNvPr id="18" name="Rectangle 17"/>
            <p:cNvSpPr/>
            <p:nvPr/>
          </p:nvSpPr>
          <p:spPr>
            <a:xfrm>
              <a:off x="6604114" y="1109989"/>
              <a:ext cx="5041289" cy="4778734"/>
            </a:xfrm>
            <a:prstGeom prst="rect">
              <a:avLst/>
            </a:prstGeom>
            <a:noFill/>
            <a:ln w="19050" cap="flat" cmpd="sng" algn="ctr">
              <a:solidFill>
                <a:srgbClr val="A32A3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67326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510"/>
            <a:ext cx="10515600" cy="1325563"/>
          </a:xfrm>
        </p:spPr>
        <p:txBody>
          <a:bodyPr>
            <a:normAutofit/>
          </a:bodyPr>
          <a:lstStyle/>
          <a:p>
            <a:r>
              <a:rPr lang="en-US" sz="3600" dirty="0" smtClean="0">
                <a:latin typeface="+mn-lt"/>
                <a:ea typeface="Cambria" panose="02040503050406030204" pitchFamily="18" charset="0"/>
              </a:rPr>
              <a:t>Why do we need to enhance </a:t>
            </a:r>
            <a:r>
              <a:rPr lang="en-US" sz="3600" dirty="0" err="1" smtClean="0">
                <a:latin typeface="+mn-lt"/>
                <a:ea typeface="Cambria" panose="02040503050406030204" pitchFamily="18" charset="0"/>
              </a:rPr>
              <a:t>metadynamics</a:t>
            </a:r>
            <a:r>
              <a:rPr lang="en-US" sz="3600" dirty="0" smtClean="0">
                <a:latin typeface="+mn-lt"/>
                <a:ea typeface="Cambria" panose="02040503050406030204" pitchFamily="18" charset="0"/>
              </a:rPr>
              <a:t>?</a:t>
            </a:r>
            <a:endParaRPr lang="en-US" sz="3600" dirty="0">
              <a:latin typeface="+mn-lt"/>
              <a:ea typeface="Cambria" panose="02040503050406030204" pitchFamily="18" charset="0"/>
            </a:endParaRPr>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5" name="TextBox 4"/>
              <p:cNvSpPr txBox="1"/>
              <p:nvPr/>
            </p:nvSpPr>
            <p:spPr>
              <a:xfrm>
                <a:off x="473434" y="1150632"/>
                <a:ext cx="5527150" cy="4893647"/>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dirty="0" smtClean="0"/>
                  <a:t>Even for relatively small systems, such as alanine-dipeptide, it takes at least 100 ns for </a:t>
                </a:r>
                <a:r>
                  <a:rPr lang="en-US" sz="2400" dirty="0" err="1" smtClean="0"/>
                  <a:t>metadynamics</a:t>
                </a:r>
                <a:r>
                  <a:rPr lang="en-US" sz="2400" dirty="0" smtClean="0"/>
                  <a:t> to sample the whole configurational space.</a:t>
                </a:r>
              </a:p>
              <a:p>
                <a:pPr algn="just"/>
                <a:endParaRPr lang="en-US" sz="2400" dirty="0"/>
              </a:p>
              <a:p>
                <a:pPr marL="342900" indent="-342900" algn="just">
                  <a:buFont typeface="Wingdings" panose="05000000000000000000" pitchFamily="2" charset="2"/>
                  <a:buChar char="Ø"/>
                </a:pPr>
                <a:r>
                  <a:rPr lang="en-US" sz="2400" dirty="0" smtClean="0"/>
                  <a:t>For systems with a lot of atoms or systems like proteins it takes even longer to transverse the entire free energy landscape (</a:t>
                </a:r>
                <a14:m>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𝑠</m:t>
                    </m:r>
                  </m:oMath>
                </a14:m>
                <a:r>
                  <a:rPr lang="en-US" sz="2400" dirty="0" smtClean="0"/>
                  <a:t>).</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smtClean="0"/>
                  <a:t>In case of AIMD and NNFF it takes a lot of computational resources to run the trajectory even for few nanoseconds.</a:t>
                </a:r>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473434" y="1150632"/>
                <a:ext cx="5527150" cy="4893647"/>
              </a:xfrm>
              <a:prstGeom prst="rect">
                <a:avLst/>
              </a:prstGeom>
              <a:blipFill>
                <a:blip r:embed="rId2"/>
                <a:stretch>
                  <a:fillRect l="-1545" t="-996" r="-1766" b="-1868"/>
                </a:stretch>
              </a:blipFill>
            </p:spPr>
            <p:txBody>
              <a:bodyPr/>
              <a:lstStyle/>
              <a:p>
                <a:r>
                  <a:rPr lang="en-US">
                    <a:noFill/>
                  </a:rPr>
                  <a:t> </a:t>
                </a:r>
              </a:p>
            </p:txBody>
          </p:sp>
        </mc:Fallback>
      </mc:AlternateContent>
      <p:pic>
        <p:nvPicPr>
          <p:cNvPr id="1028" name="Picture 4" descr="https://pubs.acs.org/na101/home/literatum/publisher/achs/journals/content/jpcbfk/2018/jpcbfk.2018.122.issue-21/acs.jpcb.7b11800/20180524/images/large/jp-2017-118003_000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337" y="2040088"/>
            <a:ext cx="5178403" cy="31147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74824" y="6472359"/>
            <a:ext cx="4858066" cy="276999"/>
          </a:xfrm>
          <a:prstGeom prst="rect">
            <a:avLst/>
          </a:prstGeom>
        </p:spPr>
        <p:txBody>
          <a:bodyPr wrap="square">
            <a:spAutoFit/>
          </a:bodyPr>
          <a:lstStyle/>
          <a:p>
            <a:r>
              <a:rPr lang="en-US" sz="1200" b="0" i="1" dirty="0" smtClean="0">
                <a:solidFill>
                  <a:schemeClr val="bg1"/>
                </a:solidFill>
                <a:effectLst/>
                <a:latin typeface="Roboto"/>
              </a:rPr>
              <a:t>J. Phys. Chem. B</a:t>
            </a:r>
            <a:r>
              <a:rPr lang="en-US" sz="1200" b="0" i="0" dirty="0" smtClean="0">
                <a:solidFill>
                  <a:schemeClr val="bg1"/>
                </a:solidFill>
                <a:effectLst/>
                <a:latin typeface="Roboto"/>
              </a:rPr>
              <a:t> 2018, 122, 21, 5508–5514</a:t>
            </a:r>
            <a:endParaRPr lang="en-US" sz="1200" dirty="0">
              <a:solidFill>
                <a:schemeClr val="bg1"/>
              </a:solidFill>
            </a:endParaRPr>
          </a:p>
        </p:txBody>
      </p:sp>
    </p:spTree>
    <p:extLst>
      <p:ext uri="{BB962C8B-B14F-4D97-AF65-F5344CB8AC3E}">
        <p14:creationId xmlns:p14="http://schemas.microsoft.com/office/powerpoint/2010/main" val="3580098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70926"/>
            <a:ext cx="10515600" cy="1325563"/>
          </a:xfrm>
        </p:spPr>
        <p:txBody>
          <a:bodyPr/>
          <a:lstStyle/>
          <a:p>
            <a:pPr algn="ctr"/>
            <a:r>
              <a:rPr lang="en-US" dirty="0"/>
              <a:t>Adversarial attacks on neural networks</a:t>
            </a:r>
          </a:p>
        </p:txBody>
      </p:sp>
      <p:pic>
        <p:nvPicPr>
          <p:cNvPr id="1028" name="Picture 4" descr="The unusual effectiveness of adversarial attacks | by Kirthi Shankar  Sivamani | Medium">
            <a:extLst>
              <a:ext uri="{FF2B5EF4-FFF2-40B4-BE49-F238E27FC236}">
                <a16:creationId xmlns:a16="http://schemas.microsoft.com/office/drawing/2014/main" id="{A4A82FBC-9D12-4BC5-80D7-AA87EA674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824" y="2170669"/>
            <a:ext cx="4971668" cy="15042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19AE54-BB95-4825-82F1-F6E9DA4CCCDE}"/>
              </a:ext>
            </a:extLst>
          </p:cNvPr>
          <p:cNvSpPr txBox="1"/>
          <p:nvPr/>
        </p:nvSpPr>
        <p:spPr>
          <a:xfrm>
            <a:off x="879944" y="1186263"/>
            <a:ext cx="10444293" cy="923330"/>
          </a:xfrm>
          <a:prstGeom prst="rect">
            <a:avLst/>
          </a:prstGeom>
          <a:noFill/>
        </p:spPr>
        <p:txBody>
          <a:bodyPr wrap="square" rtlCol="0">
            <a:spAutoFit/>
          </a:bodyPr>
          <a:lstStyle/>
          <a:p>
            <a:pPr algn="just"/>
            <a:r>
              <a:rPr lang="en-US" dirty="0"/>
              <a:t>Adversarial attacks are meant to fool a neural network, be it classifier or regressor. The smallest addition of noise that will not be comprehensible in human eyes can make the neural network wrong. Adversarial attacks are mostly harmful threats to an existing ML model, but they can be used wisely as well. </a:t>
            </a:r>
          </a:p>
        </p:txBody>
      </p:sp>
      <p:sp>
        <p:nvSpPr>
          <p:cNvPr id="4" name="TextBox 3">
            <a:extLst>
              <a:ext uri="{FF2B5EF4-FFF2-40B4-BE49-F238E27FC236}">
                <a16:creationId xmlns:a16="http://schemas.microsoft.com/office/drawing/2014/main" id="{74276B70-FC2B-4EF8-A66B-3BCA141F20A7}"/>
              </a:ext>
            </a:extLst>
          </p:cNvPr>
          <p:cNvSpPr txBox="1"/>
          <p:nvPr/>
        </p:nvSpPr>
        <p:spPr>
          <a:xfrm>
            <a:off x="834224" y="4166442"/>
            <a:ext cx="5847126" cy="1477328"/>
          </a:xfrm>
          <a:prstGeom prst="rect">
            <a:avLst/>
          </a:prstGeom>
          <a:noFill/>
        </p:spPr>
        <p:txBody>
          <a:bodyPr wrap="square" rtlCol="0">
            <a:spAutoFit/>
          </a:bodyPr>
          <a:lstStyle/>
          <a:p>
            <a:pPr algn="just"/>
            <a:r>
              <a:rPr lang="en-US" dirty="0"/>
              <a:t>Generative Adversarial attack (GAN) uses it to design new structures, art or even fake celebrity pictures. It consists of a generative network that maps from latent space to a distribution of data and its objective is to increase error of discriminative network that classifies real from fake.</a:t>
            </a:r>
          </a:p>
        </p:txBody>
      </p:sp>
      <p:pic>
        <p:nvPicPr>
          <p:cNvPr id="1030" name="Picture 6" descr="Generative Adversarial Networks (GAN&amp;#39;s) &amp;amp; Human Creativity | by Rich Keough  | Becoming Human: Artificial Intelligence Magazine">
            <a:extLst>
              <a:ext uri="{FF2B5EF4-FFF2-40B4-BE49-F238E27FC236}">
                <a16:creationId xmlns:a16="http://schemas.microsoft.com/office/drawing/2014/main" id="{BE1B354C-C013-48F1-9359-FC925CFAE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843" y="3783704"/>
            <a:ext cx="3509394" cy="23381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12258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95" y="62434"/>
            <a:ext cx="11043407" cy="1325563"/>
          </a:xfrm>
        </p:spPr>
        <p:txBody>
          <a:bodyPr>
            <a:normAutofit/>
          </a:bodyPr>
          <a:lstStyle/>
          <a:p>
            <a:pPr algn="ctr"/>
            <a:r>
              <a:rPr lang="en-US" sz="4200" dirty="0"/>
              <a:t>Adversarial attack to improve Neural Force fields</a:t>
            </a:r>
          </a:p>
        </p:txBody>
      </p:sp>
      <p:sp>
        <p:nvSpPr>
          <p:cNvPr id="4" name="TextBox 3">
            <a:extLst>
              <a:ext uri="{FF2B5EF4-FFF2-40B4-BE49-F238E27FC236}">
                <a16:creationId xmlns:a16="http://schemas.microsoft.com/office/drawing/2014/main" id="{13CA6EF4-D79B-4FD7-9C93-C613E6CEDC53}"/>
              </a:ext>
            </a:extLst>
          </p:cNvPr>
          <p:cNvSpPr txBox="1"/>
          <p:nvPr/>
        </p:nvSpPr>
        <p:spPr>
          <a:xfrm>
            <a:off x="289418" y="1205216"/>
            <a:ext cx="11613160" cy="1477328"/>
          </a:xfrm>
          <a:prstGeom prst="rect">
            <a:avLst/>
          </a:prstGeom>
          <a:noFill/>
        </p:spPr>
        <p:txBody>
          <a:bodyPr wrap="square" rtlCol="0">
            <a:spAutoFit/>
          </a:bodyPr>
          <a:lstStyle/>
          <a:p>
            <a:pPr algn="just"/>
            <a:r>
              <a:rPr lang="en-US" dirty="0"/>
              <a:t>Neural Network inter-atomic potentials are currently very reliable, being able to predict with DFT accuracy but also lot faster. However, they are highly restricted to training data region. Adversarial attack has been recently used to sample geometry that NFF is highly uncertain about. These frames may have been achieved alternatively by molecular dynamics but they take up a lot of time. These adversarial attacks can obtain highly uncertain </a:t>
            </a:r>
            <a:r>
              <a:rPr lang="en-US" dirty="0" smtClean="0"/>
              <a:t>frames quite </a:t>
            </a:r>
            <a:r>
              <a:rPr lang="en-US" dirty="0"/>
              <a:t>fast and then they can be put back in training data for active learning of the ml model.</a:t>
            </a:r>
          </a:p>
        </p:txBody>
      </p:sp>
      <p:pic>
        <p:nvPicPr>
          <p:cNvPr id="2050" name="Picture 2" descr="Fig. 1">
            <a:extLst>
              <a:ext uri="{FF2B5EF4-FFF2-40B4-BE49-F238E27FC236}">
                <a16:creationId xmlns:a16="http://schemas.microsoft.com/office/drawing/2014/main" id="{F0BD4BA6-116B-45F6-B6EF-0091F11DAA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3332" y="3198089"/>
            <a:ext cx="5140804" cy="23135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009B582-A5A7-41EC-9731-E1B1AE2A3892}"/>
              </a:ext>
            </a:extLst>
          </p:cNvPr>
          <p:cNvGrpSpPr/>
          <p:nvPr/>
        </p:nvGrpSpPr>
        <p:grpSpPr>
          <a:xfrm>
            <a:off x="574296" y="3056748"/>
            <a:ext cx="5009755" cy="2454854"/>
            <a:chOff x="2628986" y="1740390"/>
            <a:chExt cx="5795356" cy="2811445"/>
          </a:xfrm>
        </p:grpSpPr>
        <p:grpSp>
          <p:nvGrpSpPr>
            <p:cNvPr id="7" name="Group 6">
              <a:extLst>
                <a:ext uri="{FF2B5EF4-FFF2-40B4-BE49-F238E27FC236}">
                  <a16:creationId xmlns:a16="http://schemas.microsoft.com/office/drawing/2014/main" id="{B745091F-9A5E-4591-9B3A-C4449A7C3CE0}"/>
                </a:ext>
              </a:extLst>
            </p:cNvPr>
            <p:cNvGrpSpPr/>
            <p:nvPr/>
          </p:nvGrpSpPr>
          <p:grpSpPr>
            <a:xfrm>
              <a:off x="2628986" y="1740390"/>
              <a:ext cx="5795356" cy="2286136"/>
              <a:chOff x="2180099" y="1973146"/>
              <a:chExt cx="5795356" cy="2286136"/>
            </a:xfrm>
          </p:grpSpPr>
          <p:pic>
            <p:nvPicPr>
              <p:cNvPr id="9" name="Picture 8">
                <a:extLst>
                  <a:ext uri="{FF2B5EF4-FFF2-40B4-BE49-F238E27FC236}">
                    <a16:creationId xmlns:a16="http://schemas.microsoft.com/office/drawing/2014/main" id="{D78067B3-B537-4D16-AEDC-F4022622AB3B}"/>
                  </a:ext>
                </a:extLst>
              </p:cNvPr>
              <p:cNvPicPr>
                <a:picLocks noChangeAspect="1"/>
              </p:cNvPicPr>
              <p:nvPr/>
            </p:nvPicPr>
            <p:blipFill>
              <a:blip r:embed="rId3"/>
              <a:stretch>
                <a:fillRect/>
              </a:stretch>
            </p:blipFill>
            <p:spPr>
              <a:xfrm>
                <a:off x="2180099" y="1973146"/>
                <a:ext cx="5038725" cy="866775"/>
              </a:xfrm>
              <a:prstGeom prst="rect">
                <a:avLst/>
              </a:prstGeom>
            </p:spPr>
          </p:pic>
          <p:pic>
            <p:nvPicPr>
              <p:cNvPr id="10" name="Picture 9">
                <a:extLst>
                  <a:ext uri="{FF2B5EF4-FFF2-40B4-BE49-F238E27FC236}">
                    <a16:creationId xmlns:a16="http://schemas.microsoft.com/office/drawing/2014/main" id="{C406BC7D-9F29-4ABF-B5AD-ED11CB176D9C}"/>
                  </a:ext>
                </a:extLst>
              </p:cNvPr>
              <p:cNvPicPr>
                <a:picLocks noChangeAspect="1"/>
              </p:cNvPicPr>
              <p:nvPr/>
            </p:nvPicPr>
            <p:blipFill>
              <a:blip r:embed="rId4"/>
              <a:stretch>
                <a:fillRect/>
              </a:stretch>
            </p:blipFill>
            <p:spPr>
              <a:xfrm>
                <a:off x="2593051" y="3001914"/>
                <a:ext cx="3448050" cy="457200"/>
              </a:xfrm>
              <a:prstGeom prst="rect">
                <a:avLst/>
              </a:prstGeom>
            </p:spPr>
          </p:pic>
          <p:pic>
            <p:nvPicPr>
              <p:cNvPr id="11" name="Picture 10">
                <a:extLst>
                  <a:ext uri="{FF2B5EF4-FFF2-40B4-BE49-F238E27FC236}">
                    <a16:creationId xmlns:a16="http://schemas.microsoft.com/office/drawing/2014/main" id="{3D81D6AF-1BB8-49DA-A3DD-E691830B87C3}"/>
                  </a:ext>
                </a:extLst>
              </p:cNvPr>
              <p:cNvPicPr>
                <a:picLocks noChangeAspect="1"/>
              </p:cNvPicPr>
              <p:nvPr/>
            </p:nvPicPr>
            <p:blipFill>
              <a:blip r:embed="rId5"/>
              <a:stretch>
                <a:fillRect/>
              </a:stretch>
            </p:blipFill>
            <p:spPr>
              <a:xfrm>
                <a:off x="2593051" y="3621107"/>
                <a:ext cx="2476500" cy="628650"/>
              </a:xfrm>
              <a:prstGeom prst="rect">
                <a:avLst/>
              </a:prstGeom>
            </p:spPr>
          </p:pic>
          <p:pic>
            <p:nvPicPr>
              <p:cNvPr id="12" name="Picture 11">
                <a:extLst>
                  <a:ext uri="{FF2B5EF4-FFF2-40B4-BE49-F238E27FC236}">
                    <a16:creationId xmlns:a16="http://schemas.microsoft.com/office/drawing/2014/main" id="{AB7BEBDF-A40B-4369-832F-3A7DBE8779AC}"/>
                  </a:ext>
                </a:extLst>
              </p:cNvPr>
              <p:cNvPicPr>
                <a:picLocks noChangeAspect="1"/>
              </p:cNvPicPr>
              <p:nvPr/>
            </p:nvPicPr>
            <p:blipFill>
              <a:blip r:embed="rId6"/>
              <a:stretch>
                <a:fillRect/>
              </a:stretch>
            </p:blipFill>
            <p:spPr>
              <a:xfrm>
                <a:off x="5546580" y="3621107"/>
                <a:ext cx="2428875" cy="638175"/>
              </a:xfrm>
              <a:prstGeom prst="rect">
                <a:avLst/>
              </a:prstGeom>
            </p:spPr>
          </p:pic>
        </p:grpSp>
        <p:pic>
          <p:nvPicPr>
            <p:cNvPr id="8" name="Picture 7">
              <a:extLst>
                <a:ext uri="{FF2B5EF4-FFF2-40B4-BE49-F238E27FC236}">
                  <a16:creationId xmlns:a16="http://schemas.microsoft.com/office/drawing/2014/main" id="{7FDE55EA-BF92-4065-AC43-83808D8FD9F0}"/>
                </a:ext>
              </a:extLst>
            </p:cNvPr>
            <p:cNvPicPr>
              <a:picLocks noChangeAspect="1"/>
            </p:cNvPicPr>
            <p:nvPr/>
          </p:nvPicPr>
          <p:blipFill>
            <a:blip r:embed="rId7"/>
            <a:stretch>
              <a:fillRect/>
            </a:stretch>
          </p:blipFill>
          <p:spPr>
            <a:xfrm>
              <a:off x="3064237" y="4056535"/>
              <a:ext cx="2105025" cy="495300"/>
            </a:xfrm>
            <a:prstGeom prst="rect">
              <a:avLst/>
            </a:prstGeom>
          </p:spPr>
        </p:pic>
      </p:grpSp>
      <p:sp>
        <p:nvSpPr>
          <p:cNvPr id="13" name="Rectangle 12">
            <a:extLst>
              <a:ext uri="{FF2B5EF4-FFF2-40B4-BE49-F238E27FC236}">
                <a16:creationId xmlns:a16="http://schemas.microsoft.com/office/drawing/2014/main" id="{1F2A57DD-998A-44E3-8D26-3C2BBDE162AE}"/>
              </a:ext>
            </a:extLst>
          </p:cNvPr>
          <p:cNvSpPr/>
          <p:nvPr/>
        </p:nvSpPr>
        <p:spPr>
          <a:xfrm>
            <a:off x="1236322" y="6491615"/>
            <a:ext cx="8939523" cy="233269"/>
          </a:xfrm>
          <a:prstGeom prst="rect">
            <a:avLst/>
          </a:prstGeom>
        </p:spPr>
        <p:txBody>
          <a:bodyPr wrap="square">
            <a:spAutoFit/>
          </a:bodyPr>
          <a:lstStyle/>
          <a:p>
            <a:pPr marL="406400" marR="0" indent="-406400">
              <a:lnSpc>
                <a:spcPct val="107000"/>
              </a:lnSpc>
              <a:spcBef>
                <a:spcPts val="0"/>
              </a:spcBef>
              <a:spcAft>
                <a:spcPts val="800"/>
              </a:spcAft>
            </a:pPr>
            <a:r>
              <a:rPr lang="en-US" sz="900" dirty="0">
                <a:solidFill>
                  <a:schemeClr val="bg1"/>
                </a:solidFill>
                <a:latin typeface="Times New Roman" panose="02020603050405020304" pitchFamily="18" charset="0"/>
                <a:ea typeface="Calibri" panose="020F0502020204030204" pitchFamily="34" charset="0"/>
                <a:cs typeface="Vrinda" panose="020B0502040204020203" pitchFamily="34" charset="0"/>
              </a:rPr>
              <a:t>Ref: D. Schwalbe-</a:t>
            </a:r>
            <a:r>
              <a:rPr lang="en-US" sz="900" dirty="0" err="1">
                <a:solidFill>
                  <a:schemeClr val="bg1"/>
                </a:solidFill>
                <a:latin typeface="Times New Roman" panose="02020603050405020304" pitchFamily="18" charset="0"/>
                <a:ea typeface="Calibri" panose="020F0502020204030204" pitchFamily="34" charset="0"/>
                <a:cs typeface="Vrinda" panose="020B0502040204020203" pitchFamily="34" charset="0"/>
              </a:rPr>
              <a:t>Koda</a:t>
            </a:r>
            <a:r>
              <a:rPr lang="en-US" sz="900" dirty="0">
                <a:solidFill>
                  <a:schemeClr val="bg1"/>
                </a:solidFill>
                <a:latin typeface="Times New Roman" panose="02020603050405020304" pitchFamily="18" charset="0"/>
                <a:ea typeface="Calibri" panose="020F0502020204030204" pitchFamily="34" charset="0"/>
                <a:cs typeface="Vrinda" panose="020B0502040204020203" pitchFamily="34" charset="0"/>
              </a:rPr>
              <a:t>, A. R. Tan, and R. Gómez-</a:t>
            </a:r>
            <a:r>
              <a:rPr lang="en-US" sz="900" dirty="0" err="1">
                <a:solidFill>
                  <a:schemeClr val="bg1"/>
                </a:solidFill>
                <a:latin typeface="Times New Roman" panose="02020603050405020304" pitchFamily="18" charset="0"/>
                <a:ea typeface="Calibri" panose="020F0502020204030204" pitchFamily="34" charset="0"/>
                <a:cs typeface="Vrinda" panose="020B0502040204020203" pitchFamily="34" charset="0"/>
              </a:rPr>
              <a:t>Bombarelli</a:t>
            </a:r>
            <a:r>
              <a:rPr lang="en-US" sz="900" dirty="0">
                <a:solidFill>
                  <a:schemeClr val="bg1"/>
                </a:solidFill>
                <a:latin typeface="Times New Roman" panose="02020603050405020304" pitchFamily="18" charset="0"/>
                <a:ea typeface="Calibri" panose="020F0502020204030204" pitchFamily="34" charset="0"/>
                <a:cs typeface="Vrinda" panose="020B0502040204020203" pitchFamily="34" charset="0"/>
              </a:rPr>
              <a:t>, </a:t>
            </a:r>
            <a:r>
              <a:rPr lang="en-US" sz="900" i="1" dirty="0">
                <a:solidFill>
                  <a:schemeClr val="bg1"/>
                </a:solidFill>
                <a:latin typeface="Times New Roman" panose="02020603050405020304" pitchFamily="18" charset="0"/>
                <a:ea typeface="Calibri" panose="020F0502020204030204" pitchFamily="34" charset="0"/>
                <a:cs typeface="Vrinda" panose="020B0502040204020203" pitchFamily="34" charset="0"/>
              </a:rPr>
              <a:t>Differentiable Sampling of Molecular Geometries with Uncertainty-Based Adversarial Attacks</a:t>
            </a:r>
            <a:r>
              <a:rPr lang="en-US" sz="900" dirty="0">
                <a:solidFill>
                  <a:schemeClr val="bg1"/>
                </a:solidFill>
                <a:latin typeface="Times New Roman" panose="02020603050405020304" pitchFamily="18" charset="0"/>
                <a:ea typeface="Calibri" panose="020F0502020204030204" pitchFamily="34" charset="0"/>
                <a:cs typeface="Vrinda" panose="020B0502040204020203" pitchFamily="34" charset="0"/>
              </a:rPr>
              <a:t>, Nat. </a:t>
            </a:r>
            <a:r>
              <a:rPr lang="en-US" sz="900" dirty="0" err="1">
                <a:solidFill>
                  <a:schemeClr val="bg1"/>
                </a:solidFill>
                <a:latin typeface="Times New Roman" panose="02020603050405020304" pitchFamily="18" charset="0"/>
                <a:ea typeface="Calibri" panose="020F0502020204030204" pitchFamily="34" charset="0"/>
                <a:cs typeface="Vrinda" panose="020B0502040204020203" pitchFamily="34" charset="0"/>
              </a:rPr>
              <a:t>Commun</a:t>
            </a:r>
            <a:r>
              <a:rPr lang="en-US" sz="900" dirty="0">
                <a:solidFill>
                  <a:schemeClr val="bg1"/>
                </a:solidFill>
                <a:latin typeface="Times New Roman" panose="02020603050405020304" pitchFamily="18" charset="0"/>
                <a:ea typeface="Calibri" panose="020F0502020204030204" pitchFamily="34" charset="0"/>
                <a:cs typeface="Vrinda" panose="020B0502040204020203" pitchFamily="34" charset="0"/>
              </a:rPr>
              <a:t>. In press (2021).</a:t>
            </a:r>
            <a:endParaRPr lang="en-US" sz="900" dirty="0">
              <a:solidFill>
                <a:schemeClr val="bg1"/>
              </a:solidFill>
              <a:effectLst/>
              <a:latin typeface="Calibri" panose="020F0502020204030204" pitchFamily="34" charset="0"/>
              <a:ea typeface="Calibri" panose="020F0502020204030204" pitchFamily="34" charset="0"/>
              <a:cs typeface="Vrinda" panose="020B0502040204020203" pitchFamily="34" charset="0"/>
            </a:endParaRPr>
          </a:p>
        </p:txBody>
      </p:sp>
      <p:cxnSp>
        <p:nvCxnSpPr>
          <p:cNvPr id="14" name="Straight Connector 13"/>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93648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608"/>
            <a:ext cx="10515600" cy="1325563"/>
          </a:xfrm>
        </p:spPr>
        <p:txBody>
          <a:bodyPr/>
          <a:lstStyle/>
          <a:p>
            <a:r>
              <a:rPr lang="en-US" dirty="0" smtClean="0"/>
              <a:t>Accelerating </a:t>
            </a:r>
            <a:r>
              <a:rPr lang="en-US" dirty="0" err="1" smtClean="0"/>
              <a:t>metadynamics</a:t>
            </a:r>
            <a:r>
              <a:rPr lang="en-US" dirty="0" smtClean="0"/>
              <a:t>…</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grpSp>
        <p:nvGrpSpPr>
          <p:cNvPr id="13" name="Group 12"/>
          <p:cNvGrpSpPr/>
          <p:nvPr/>
        </p:nvGrpSpPr>
        <p:grpSpPr>
          <a:xfrm>
            <a:off x="1719170" y="1769573"/>
            <a:ext cx="8493234" cy="4348951"/>
            <a:chOff x="1574791" y="2367814"/>
            <a:chExt cx="8493234" cy="3750710"/>
          </a:xfrm>
        </p:grpSpPr>
        <p:grpSp>
          <p:nvGrpSpPr>
            <p:cNvPr id="8" name="Group 7"/>
            <p:cNvGrpSpPr/>
            <p:nvPr/>
          </p:nvGrpSpPr>
          <p:grpSpPr>
            <a:xfrm>
              <a:off x="1574791" y="2367814"/>
              <a:ext cx="8493234" cy="3750710"/>
              <a:chOff x="645642" y="1979700"/>
              <a:chExt cx="5300698" cy="2242255"/>
            </a:xfrm>
          </p:grpSpPr>
          <p:grpSp>
            <p:nvGrpSpPr>
              <p:cNvPr id="16" name="Group 15"/>
              <p:cNvGrpSpPr/>
              <p:nvPr/>
            </p:nvGrpSpPr>
            <p:grpSpPr>
              <a:xfrm>
                <a:off x="1007689" y="1979700"/>
                <a:ext cx="4938651" cy="1968099"/>
                <a:chOff x="1007689" y="1979700"/>
                <a:chExt cx="4938651" cy="1968099"/>
              </a:xfrm>
            </p:grpSpPr>
            <p:cxnSp>
              <p:nvCxnSpPr>
                <p:cNvPr id="5" name="Straight Arrow Connector 4"/>
                <p:cNvCxnSpPr/>
                <p:nvPr/>
              </p:nvCxnSpPr>
              <p:spPr>
                <a:xfrm flipH="1" flipV="1">
                  <a:off x="1007689" y="1979700"/>
                  <a:ext cx="5271" cy="19622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1012293" y="3941932"/>
                  <a:ext cx="4934047" cy="5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Freeform 14"/>
                <p:cNvSpPr/>
                <p:nvPr/>
              </p:nvSpPr>
              <p:spPr>
                <a:xfrm>
                  <a:off x="1368863" y="2472605"/>
                  <a:ext cx="4227046" cy="1468287"/>
                </a:xfrm>
                <a:custGeom>
                  <a:avLst/>
                  <a:gdLst>
                    <a:gd name="connsiteX0" fmla="*/ 0 w 4227046"/>
                    <a:gd name="connsiteY0" fmla="*/ 1473377 h 1496691"/>
                    <a:gd name="connsiteX1" fmla="*/ 114984 w 4227046"/>
                    <a:gd name="connsiteY1" fmla="*/ 1435049 h 1496691"/>
                    <a:gd name="connsiteX2" fmla="*/ 229969 w 4227046"/>
                    <a:gd name="connsiteY2" fmla="*/ 1325540 h 1496691"/>
                    <a:gd name="connsiteX3" fmla="*/ 366855 w 4227046"/>
                    <a:gd name="connsiteY3" fmla="*/ 1035342 h 1496691"/>
                    <a:gd name="connsiteX4" fmla="*/ 498266 w 4227046"/>
                    <a:gd name="connsiteY4" fmla="*/ 602781 h 1496691"/>
                    <a:gd name="connsiteX5" fmla="*/ 668005 w 4227046"/>
                    <a:gd name="connsiteY5" fmla="*/ 142843 h 1496691"/>
                    <a:gd name="connsiteX6" fmla="*/ 837743 w 4227046"/>
                    <a:gd name="connsiteY6" fmla="*/ 22383 h 1496691"/>
                    <a:gd name="connsiteX7" fmla="*/ 881547 w 4227046"/>
                    <a:gd name="connsiteY7" fmla="*/ 11433 h 1496691"/>
                    <a:gd name="connsiteX8" fmla="*/ 1023909 w 4227046"/>
                    <a:gd name="connsiteY8" fmla="*/ 22383 h 1496691"/>
                    <a:gd name="connsiteX9" fmla="*/ 1259353 w 4227046"/>
                    <a:gd name="connsiteY9" fmla="*/ 268779 h 1496691"/>
                    <a:gd name="connsiteX10" fmla="*/ 1494797 w 4227046"/>
                    <a:gd name="connsiteY10" fmla="*/ 734192 h 1496691"/>
                    <a:gd name="connsiteX11" fmla="*/ 1724766 w 4227046"/>
                    <a:gd name="connsiteY11" fmla="*/ 1177703 h 1496691"/>
                    <a:gd name="connsiteX12" fmla="*/ 1872603 w 4227046"/>
                    <a:gd name="connsiteY12" fmla="*/ 1363868 h 1496691"/>
                    <a:gd name="connsiteX13" fmla="*/ 1993063 w 4227046"/>
                    <a:gd name="connsiteY13" fmla="*/ 1451476 h 1496691"/>
                    <a:gd name="connsiteX14" fmla="*/ 2080670 w 4227046"/>
                    <a:gd name="connsiteY14" fmla="*/ 1462427 h 1496691"/>
                    <a:gd name="connsiteX15" fmla="*/ 2195655 w 4227046"/>
                    <a:gd name="connsiteY15" fmla="*/ 1484328 h 1496691"/>
                    <a:gd name="connsiteX16" fmla="*/ 2480378 w 4227046"/>
                    <a:gd name="connsiteY16" fmla="*/ 1248884 h 1496691"/>
                    <a:gd name="connsiteX17" fmla="*/ 2781528 w 4227046"/>
                    <a:gd name="connsiteY17" fmla="*/ 767045 h 1496691"/>
                    <a:gd name="connsiteX18" fmla="*/ 2973169 w 4227046"/>
                    <a:gd name="connsiteY18" fmla="*/ 520649 h 1496691"/>
                    <a:gd name="connsiteX19" fmla="*/ 3142908 w 4227046"/>
                    <a:gd name="connsiteY19" fmla="*/ 438518 h 1496691"/>
                    <a:gd name="connsiteX20" fmla="*/ 3340024 w 4227046"/>
                    <a:gd name="connsiteY20" fmla="*/ 438518 h 1496691"/>
                    <a:gd name="connsiteX21" fmla="*/ 3575468 w 4227046"/>
                    <a:gd name="connsiteY21" fmla="*/ 673962 h 1496691"/>
                    <a:gd name="connsiteX22" fmla="*/ 3783535 w 4227046"/>
                    <a:gd name="connsiteY22" fmla="*/ 1090096 h 1496691"/>
                    <a:gd name="connsiteX23" fmla="*/ 4013504 w 4227046"/>
                    <a:gd name="connsiteY23" fmla="*/ 1396721 h 1496691"/>
                    <a:gd name="connsiteX24" fmla="*/ 4227046 w 4227046"/>
                    <a:gd name="connsiteY24" fmla="*/ 1473377 h 1496691"/>
                    <a:gd name="connsiteX0" fmla="*/ 0 w 4227046"/>
                    <a:gd name="connsiteY0" fmla="*/ 1475870 h 1499184"/>
                    <a:gd name="connsiteX1" fmla="*/ 114984 w 4227046"/>
                    <a:gd name="connsiteY1" fmla="*/ 1437542 h 1499184"/>
                    <a:gd name="connsiteX2" fmla="*/ 229969 w 4227046"/>
                    <a:gd name="connsiteY2" fmla="*/ 1328033 h 1499184"/>
                    <a:gd name="connsiteX3" fmla="*/ 366855 w 4227046"/>
                    <a:gd name="connsiteY3" fmla="*/ 1037835 h 1499184"/>
                    <a:gd name="connsiteX4" fmla="*/ 498266 w 4227046"/>
                    <a:gd name="connsiteY4" fmla="*/ 605274 h 1499184"/>
                    <a:gd name="connsiteX5" fmla="*/ 668005 w 4227046"/>
                    <a:gd name="connsiteY5" fmla="*/ 145336 h 1499184"/>
                    <a:gd name="connsiteX6" fmla="*/ 837743 w 4227046"/>
                    <a:gd name="connsiteY6" fmla="*/ 24876 h 1499184"/>
                    <a:gd name="connsiteX7" fmla="*/ 908924 w 4227046"/>
                    <a:gd name="connsiteY7" fmla="*/ 8450 h 1499184"/>
                    <a:gd name="connsiteX8" fmla="*/ 1023909 w 4227046"/>
                    <a:gd name="connsiteY8" fmla="*/ 24876 h 1499184"/>
                    <a:gd name="connsiteX9" fmla="*/ 1259353 w 4227046"/>
                    <a:gd name="connsiteY9" fmla="*/ 271272 h 1499184"/>
                    <a:gd name="connsiteX10" fmla="*/ 1494797 w 4227046"/>
                    <a:gd name="connsiteY10" fmla="*/ 736685 h 1499184"/>
                    <a:gd name="connsiteX11" fmla="*/ 1724766 w 4227046"/>
                    <a:gd name="connsiteY11" fmla="*/ 1180196 h 1499184"/>
                    <a:gd name="connsiteX12" fmla="*/ 1872603 w 4227046"/>
                    <a:gd name="connsiteY12" fmla="*/ 1366361 h 1499184"/>
                    <a:gd name="connsiteX13" fmla="*/ 1993063 w 4227046"/>
                    <a:gd name="connsiteY13" fmla="*/ 1453969 h 1499184"/>
                    <a:gd name="connsiteX14" fmla="*/ 2080670 w 4227046"/>
                    <a:gd name="connsiteY14" fmla="*/ 1464920 h 1499184"/>
                    <a:gd name="connsiteX15" fmla="*/ 2195655 w 4227046"/>
                    <a:gd name="connsiteY15" fmla="*/ 1486821 h 1499184"/>
                    <a:gd name="connsiteX16" fmla="*/ 2480378 w 4227046"/>
                    <a:gd name="connsiteY16" fmla="*/ 1251377 h 1499184"/>
                    <a:gd name="connsiteX17" fmla="*/ 2781528 w 4227046"/>
                    <a:gd name="connsiteY17" fmla="*/ 769538 h 1499184"/>
                    <a:gd name="connsiteX18" fmla="*/ 2973169 w 4227046"/>
                    <a:gd name="connsiteY18" fmla="*/ 523142 h 1499184"/>
                    <a:gd name="connsiteX19" fmla="*/ 3142908 w 4227046"/>
                    <a:gd name="connsiteY19" fmla="*/ 441011 h 1499184"/>
                    <a:gd name="connsiteX20" fmla="*/ 3340024 w 4227046"/>
                    <a:gd name="connsiteY20" fmla="*/ 441011 h 1499184"/>
                    <a:gd name="connsiteX21" fmla="*/ 3575468 w 4227046"/>
                    <a:gd name="connsiteY21" fmla="*/ 676455 h 1499184"/>
                    <a:gd name="connsiteX22" fmla="*/ 3783535 w 4227046"/>
                    <a:gd name="connsiteY22" fmla="*/ 1092589 h 1499184"/>
                    <a:gd name="connsiteX23" fmla="*/ 4013504 w 4227046"/>
                    <a:gd name="connsiteY23" fmla="*/ 1399214 h 1499184"/>
                    <a:gd name="connsiteX24" fmla="*/ 4227046 w 4227046"/>
                    <a:gd name="connsiteY24" fmla="*/ 1475870 h 1499184"/>
                    <a:gd name="connsiteX0" fmla="*/ 0 w 4227046"/>
                    <a:gd name="connsiteY0" fmla="*/ 1476478 h 1499792"/>
                    <a:gd name="connsiteX1" fmla="*/ 114984 w 4227046"/>
                    <a:gd name="connsiteY1" fmla="*/ 1438150 h 1499792"/>
                    <a:gd name="connsiteX2" fmla="*/ 229969 w 4227046"/>
                    <a:gd name="connsiteY2" fmla="*/ 1328641 h 1499792"/>
                    <a:gd name="connsiteX3" fmla="*/ 366855 w 4227046"/>
                    <a:gd name="connsiteY3" fmla="*/ 1038443 h 1499792"/>
                    <a:gd name="connsiteX4" fmla="*/ 498266 w 4227046"/>
                    <a:gd name="connsiteY4" fmla="*/ 605882 h 1499792"/>
                    <a:gd name="connsiteX5" fmla="*/ 668005 w 4227046"/>
                    <a:gd name="connsiteY5" fmla="*/ 145944 h 1499792"/>
                    <a:gd name="connsiteX6" fmla="*/ 810366 w 4227046"/>
                    <a:gd name="connsiteY6" fmla="*/ 36435 h 1499792"/>
                    <a:gd name="connsiteX7" fmla="*/ 908924 w 4227046"/>
                    <a:gd name="connsiteY7" fmla="*/ 9058 h 1499792"/>
                    <a:gd name="connsiteX8" fmla="*/ 1023909 w 4227046"/>
                    <a:gd name="connsiteY8" fmla="*/ 25484 h 1499792"/>
                    <a:gd name="connsiteX9" fmla="*/ 1259353 w 4227046"/>
                    <a:gd name="connsiteY9" fmla="*/ 271880 h 1499792"/>
                    <a:gd name="connsiteX10" fmla="*/ 1494797 w 4227046"/>
                    <a:gd name="connsiteY10" fmla="*/ 737293 h 1499792"/>
                    <a:gd name="connsiteX11" fmla="*/ 1724766 w 4227046"/>
                    <a:gd name="connsiteY11" fmla="*/ 1180804 h 1499792"/>
                    <a:gd name="connsiteX12" fmla="*/ 1872603 w 4227046"/>
                    <a:gd name="connsiteY12" fmla="*/ 1366969 h 1499792"/>
                    <a:gd name="connsiteX13" fmla="*/ 1993063 w 4227046"/>
                    <a:gd name="connsiteY13" fmla="*/ 1454577 h 1499792"/>
                    <a:gd name="connsiteX14" fmla="*/ 2080670 w 4227046"/>
                    <a:gd name="connsiteY14" fmla="*/ 1465528 h 1499792"/>
                    <a:gd name="connsiteX15" fmla="*/ 2195655 w 4227046"/>
                    <a:gd name="connsiteY15" fmla="*/ 1487429 h 1499792"/>
                    <a:gd name="connsiteX16" fmla="*/ 2480378 w 4227046"/>
                    <a:gd name="connsiteY16" fmla="*/ 1251985 h 1499792"/>
                    <a:gd name="connsiteX17" fmla="*/ 2781528 w 4227046"/>
                    <a:gd name="connsiteY17" fmla="*/ 770146 h 1499792"/>
                    <a:gd name="connsiteX18" fmla="*/ 2973169 w 4227046"/>
                    <a:gd name="connsiteY18" fmla="*/ 523750 h 1499792"/>
                    <a:gd name="connsiteX19" fmla="*/ 3142908 w 4227046"/>
                    <a:gd name="connsiteY19" fmla="*/ 441619 h 1499792"/>
                    <a:gd name="connsiteX20" fmla="*/ 3340024 w 4227046"/>
                    <a:gd name="connsiteY20" fmla="*/ 441619 h 1499792"/>
                    <a:gd name="connsiteX21" fmla="*/ 3575468 w 4227046"/>
                    <a:gd name="connsiteY21" fmla="*/ 677063 h 1499792"/>
                    <a:gd name="connsiteX22" fmla="*/ 3783535 w 4227046"/>
                    <a:gd name="connsiteY22" fmla="*/ 1093197 h 1499792"/>
                    <a:gd name="connsiteX23" fmla="*/ 4013504 w 4227046"/>
                    <a:gd name="connsiteY23" fmla="*/ 1399822 h 1499792"/>
                    <a:gd name="connsiteX24" fmla="*/ 4227046 w 4227046"/>
                    <a:gd name="connsiteY24" fmla="*/ 1476478 h 1499792"/>
                    <a:gd name="connsiteX0" fmla="*/ 0 w 4227046"/>
                    <a:gd name="connsiteY0" fmla="*/ 1476478 h 1476478"/>
                    <a:gd name="connsiteX1" fmla="*/ 114984 w 4227046"/>
                    <a:gd name="connsiteY1" fmla="*/ 1438150 h 1476478"/>
                    <a:gd name="connsiteX2" fmla="*/ 229969 w 4227046"/>
                    <a:gd name="connsiteY2" fmla="*/ 1328641 h 1476478"/>
                    <a:gd name="connsiteX3" fmla="*/ 366855 w 4227046"/>
                    <a:gd name="connsiteY3" fmla="*/ 1038443 h 1476478"/>
                    <a:gd name="connsiteX4" fmla="*/ 498266 w 4227046"/>
                    <a:gd name="connsiteY4" fmla="*/ 605882 h 1476478"/>
                    <a:gd name="connsiteX5" fmla="*/ 668005 w 4227046"/>
                    <a:gd name="connsiteY5" fmla="*/ 145944 h 1476478"/>
                    <a:gd name="connsiteX6" fmla="*/ 810366 w 4227046"/>
                    <a:gd name="connsiteY6" fmla="*/ 36435 h 1476478"/>
                    <a:gd name="connsiteX7" fmla="*/ 908924 w 4227046"/>
                    <a:gd name="connsiteY7" fmla="*/ 9058 h 1476478"/>
                    <a:gd name="connsiteX8" fmla="*/ 1023909 w 4227046"/>
                    <a:gd name="connsiteY8" fmla="*/ 25484 h 1476478"/>
                    <a:gd name="connsiteX9" fmla="*/ 1259353 w 4227046"/>
                    <a:gd name="connsiteY9" fmla="*/ 271880 h 1476478"/>
                    <a:gd name="connsiteX10" fmla="*/ 1494797 w 4227046"/>
                    <a:gd name="connsiteY10" fmla="*/ 737293 h 1476478"/>
                    <a:gd name="connsiteX11" fmla="*/ 1724766 w 4227046"/>
                    <a:gd name="connsiteY11" fmla="*/ 1180804 h 1476478"/>
                    <a:gd name="connsiteX12" fmla="*/ 1872603 w 4227046"/>
                    <a:gd name="connsiteY12" fmla="*/ 1366969 h 1476478"/>
                    <a:gd name="connsiteX13" fmla="*/ 1993063 w 4227046"/>
                    <a:gd name="connsiteY13" fmla="*/ 1454577 h 1476478"/>
                    <a:gd name="connsiteX14" fmla="*/ 2080670 w 4227046"/>
                    <a:gd name="connsiteY14" fmla="*/ 1465528 h 1476478"/>
                    <a:gd name="connsiteX15" fmla="*/ 2255885 w 4227046"/>
                    <a:gd name="connsiteY15" fmla="*/ 1449101 h 1476478"/>
                    <a:gd name="connsiteX16" fmla="*/ 2480378 w 4227046"/>
                    <a:gd name="connsiteY16" fmla="*/ 1251985 h 1476478"/>
                    <a:gd name="connsiteX17" fmla="*/ 2781528 w 4227046"/>
                    <a:gd name="connsiteY17" fmla="*/ 770146 h 1476478"/>
                    <a:gd name="connsiteX18" fmla="*/ 2973169 w 4227046"/>
                    <a:gd name="connsiteY18" fmla="*/ 523750 h 1476478"/>
                    <a:gd name="connsiteX19" fmla="*/ 3142908 w 4227046"/>
                    <a:gd name="connsiteY19" fmla="*/ 441619 h 1476478"/>
                    <a:gd name="connsiteX20" fmla="*/ 3340024 w 4227046"/>
                    <a:gd name="connsiteY20" fmla="*/ 441619 h 1476478"/>
                    <a:gd name="connsiteX21" fmla="*/ 3575468 w 4227046"/>
                    <a:gd name="connsiteY21" fmla="*/ 677063 h 1476478"/>
                    <a:gd name="connsiteX22" fmla="*/ 3783535 w 4227046"/>
                    <a:gd name="connsiteY22" fmla="*/ 1093197 h 1476478"/>
                    <a:gd name="connsiteX23" fmla="*/ 4013504 w 4227046"/>
                    <a:gd name="connsiteY23" fmla="*/ 1399822 h 1476478"/>
                    <a:gd name="connsiteX24" fmla="*/ 4227046 w 4227046"/>
                    <a:gd name="connsiteY24" fmla="*/ 1476478 h 1476478"/>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40024 w 4227046"/>
                    <a:gd name="connsiteY20" fmla="*/ 441619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908924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832268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92993 h 1493812"/>
                    <a:gd name="connsiteX1" fmla="*/ 114984 w 4227046"/>
                    <a:gd name="connsiteY1" fmla="*/ 1454665 h 1493812"/>
                    <a:gd name="connsiteX2" fmla="*/ 229969 w 4227046"/>
                    <a:gd name="connsiteY2" fmla="*/ 1345156 h 1493812"/>
                    <a:gd name="connsiteX3" fmla="*/ 366855 w 4227046"/>
                    <a:gd name="connsiteY3" fmla="*/ 1054958 h 1493812"/>
                    <a:gd name="connsiteX4" fmla="*/ 498266 w 4227046"/>
                    <a:gd name="connsiteY4" fmla="*/ 622397 h 1493812"/>
                    <a:gd name="connsiteX5" fmla="*/ 668005 w 4227046"/>
                    <a:gd name="connsiteY5" fmla="*/ 162459 h 1493812"/>
                    <a:gd name="connsiteX6" fmla="*/ 832268 w 4227046"/>
                    <a:gd name="connsiteY6" fmla="*/ 25573 h 1493812"/>
                    <a:gd name="connsiteX7" fmla="*/ 1045811 w 4227046"/>
                    <a:gd name="connsiteY7" fmla="*/ 25573 h 1493812"/>
                    <a:gd name="connsiteX8" fmla="*/ 1259353 w 4227046"/>
                    <a:gd name="connsiteY8" fmla="*/ 288395 h 1493812"/>
                    <a:gd name="connsiteX9" fmla="*/ 1494797 w 4227046"/>
                    <a:gd name="connsiteY9" fmla="*/ 753808 h 1493812"/>
                    <a:gd name="connsiteX10" fmla="*/ 1724766 w 4227046"/>
                    <a:gd name="connsiteY10" fmla="*/ 1197319 h 1493812"/>
                    <a:gd name="connsiteX11" fmla="*/ 1872603 w 4227046"/>
                    <a:gd name="connsiteY11" fmla="*/ 1383484 h 1493812"/>
                    <a:gd name="connsiteX12" fmla="*/ 1993063 w 4227046"/>
                    <a:gd name="connsiteY12" fmla="*/ 1471092 h 1493812"/>
                    <a:gd name="connsiteX13" fmla="*/ 2080670 w 4227046"/>
                    <a:gd name="connsiteY13" fmla="*/ 1492994 h 1493812"/>
                    <a:gd name="connsiteX14" fmla="*/ 2255885 w 4227046"/>
                    <a:gd name="connsiteY14" fmla="*/ 1465616 h 1493812"/>
                    <a:gd name="connsiteX15" fmla="*/ 2480378 w 4227046"/>
                    <a:gd name="connsiteY15" fmla="*/ 1268500 h 1493812"/>
                    <a:gd name="connsiteX16" fmla="*/ 2781528 w 4227046"/>
                    <a:gd name="connsiteY16" fmla="*/ 786661 h 1493812"/>
                    <a:gd name="connsiteX17" fmla="*/ 2973169 w 4227046"/>
                    <a:gd name="connsiteY17" fmla="*/ 540265 h 1493812"/>
                    <a:gd name="connsiteX18" fmla="*/ 3142908 w 4227046"/>
                    <a:gd name="connsiteY18" fmla="*/ 458134 h 1493812"/>
                    <a:gd name="connsiteX19" fmla="*/ 3356450 w 4227046"/>
                    <a:gd name="connsiteY19" fmla="*/ 469085 h 1493812"/>
                    <a:gd name="connsiteX20" fmla="*/ 3575468 w 4227046"/>
                    <a:gd name="connsiteY20" fmla="*/ 693578 h 1493812"/>
                    <a:gd name="connsiteX21" fmla="*/ 3783535 w 4227046"/>
                    <a:gd name="connsiteY21" fmla="*/ 1109712 h 1493812"/>
                    <a:gd name="connsiteX22" fmla="*/ 4013504 w 4227046"/>
                    <a:gd name="connsiteY22" fmla="*/ 1416337 h 1493812"/>
                    <a:gd name="connsiteX23" fmla="*/ 4227046 w 4227046"/>
                    <a:gd name="connsiteY23" fmla="*/ 1492993 h 1493812"/>
                    <a:gd name="connsiteX0" fmla="*/ 0 w 4227046"/>
                    <a:gd name="connsiteY0" fmla="*/ 1490707 h 1491526"/>
                    <a:gd name="connsiteX1" fmla="*/ 114984 w 4227046"/>
                    <a:gd name="connsiteY1" fmla="*/ 1452379 h 1491526"/>
                    <a:gd name="connsiteX2" fmla="*/ 229969 w 4227046"/>
                    <a:gd name="connsiteY2" fmla="*/ 1342870 h 1491526"/>
                    <a:gd name="connsiteX3" fmla="*/ 366855 w 4227046"/>
                    <a:gd name="connsiteY3" fmla="*/ 1052672 h 1491526"/>
                    <a:gd name="connsiteX4" fmla="*/ 498266 w 4227046"/>
                    <a:gd name="connsiteY4" fmla="*/ 620111 h 1491526"/>
                    <a:gd name="connsiteX5" fmla="*/ 668005 w 4227046"/>
                    <a:gd name="connsiteY5" fmla="*/ 160173 h 1491526"/>
                    <a:gd name="connsiteX6" fmla="*/ 832268 w 4227046"/>
                    <a:gd name="connsiteY6" fmla="*/ 23287 h 1491526"/>
                    <a:gd name="connsiteX7" fmla="*/ 1045811 w 4227046"/>
                    <a:gd name="connsiteY7" fmla="*/ 23287 h 1491526"/>
                    <a:gd name="connsiteX8" fmla="*/ 1259353 w 4227046"/>
                    <a:gd name="connsiteY8" fmla="*/ 286109 h 1491526"/>
                    <a:gd name="connsiteX9" fmla="*/ 1494797 w 4227046"/>
                    <a:gd name="connsiteY9" fmla="*/ 751522 h 1491526"/>
                    <a:gd name="connsiteX10" fmla="*/ 1724766 w 4227046"/>
                    <a:gd name="connsiteY10" fmla="*/ 1195033 h 1491526"/>
                    <a:gd name="connsiteX11" fmla="*/ 1872603 w 4227046"/>
                    <a:gd name="connsiteY11" fmla="*/ 1381198 h 1491526"/>
                    <a:gd name="connsiteX12" fmla="*/ 1993063 w 4227046"/>
                    <a:gd name="connsiteY12" fmla="*/ 1468806 h 1491526"/>
                    <a:gd name="connsiteX13" fmla="*/ 2080670 w 4227046"/>
                    <a:gd name="connsiteY13" fmla="*/ 1490708 h 1491526"/>
                    <a:gd name="connsiteX14" fmla="*/ 2255885 w 4227046"/>
                    <a:gd name="connsiteY14" fmla="*/ 1463330 h 1491526"/>
                    <a:gd name="connsiteX15" fmla="*/ 2480378 w 4227046"/>
                    <a:gd name="connsiteY15" fmla="*/ 1266214 h 1491526"/>
                    <a:gd name="connsiteX16" fmla="*/ 2781528 w 4227046"/>
                    <a:gd name="connsiteY16" fmla="*/ 784375 h 1491526"/>
                    <a:gd name="connsiteX17" fmla="*/ 2973169 w 4227046"/>
                    <a:gd name="connsiteY17" fmla="*/ 537979 h 1491526"/>
                    <a:gd name="connsiteX18" fmla="*/ 3142908 w 4227046"/>
                    <a:gd name="connsiteY18" fmla="*/ 455848 h 1491526"/>
                    <a:gd name="connsiteX19" fmla="*/ 3356450 w 4227046"/>
                    <a:gd name="connsiteY19" fmla="*/ 466799 h 1491526"/>
                    <a:gd name="connsiteX20" fmla="*/ 3575468 w 4227046"/>
                    <a:gd name="connsiteY20" fmla="*/ 691292 h 1491526"/>
                    <a:gd name="connsiteX21" fmla="*/ 3783535 w 4227046"/>
                    <a:gd name="connsiteY21" fmla="*/ 1107426 h 1491526"/>
                    <a:gd name="connsiteX22" fmla="*/ 4013504 w 4227046"/>
                    <a:gd name="connsiteY22" fmla="*/ 1414051 h 1491526"/>
                    <a:gd name="connsiteX23" fmla="*/ 4227046 w 4227046"/>
                    <a:gd name="connsiteY23" fmla="*/ 1490707 h 1491526"/>
                    <a:gd name="connsiteX0" fmla="*/ 0 w 4227046"/>
                    <a:gd name="connsiteY0" fmla="*/ 1476962 h 1477781"/>
                    <a:gd name="connsiteX1" fmla="*/ 114984 w 4227046"/>
                    <a:gd name="connsiteY1" fmla="*/ 1438634 h 1477781"/>
                    <a:gd name="connsiteX2" fmla="*/ 229969 w 4227046"/>
                    <a:gd name="connsiteY2" fmla="*/ 1329125 h 1477781"/>
                    <a:gd name="connsiteX3" fmla="*/ 366855 w 4227046"/>
                    <a:gd name="connsiteY3" fmla="*/ 1038927 h 1477781"/>
                    <a:gd name="connsiteX4" fmla="*/ 498266 w 4227046"/>
                    <a:gd name="connsiteY4" fmla="*/ 606366 h 1477781"/>
                    <a:gd name="connsiteX5" fmla="*/ 668005 w 4227046"/>
                    <a:gd name="connsiteY5" fmla="*/ 146428 h 1477781"/>
                    <a:gd name="connsiteX6" fmla="*/ 832268 w 4227046"/>
                    <a:gd name="connsiteY6" fmla="*/ 9542 h 1477781"/>
                    <a:gd name="connsiteX7" fmla="*/ 1045811 w 4227046"/>
                    <a:gd name="connsiteY7" fmla="*/ 36919 h 1477781"/>
                    <a:gd name="connsiteX8" fmla="*/ 1259353 w 4227046"/>
                    <a:gd name="connsiteY8" fmla="*/ 272364 h 1477781"/>
                    <a:gd name="connsiteX9" fmla="*/ 1494797 w 4227046"/>
                    <a:gd name="connsiteY9" fmla="*/ 737777 h 1477781"/>
                    <a:gd name="connsiteX10" fmla="*/ 1724766 w 4227046"/>
                    <a:gd name="connsiteY10" fmla="*/ 1181288 h 1477781"/>
                    <a:gd name="connsiteX11" fmla="*/ 1872603 w 4227046"/>
                    <a:gd name="connsiteY11" fmla="*/ 1367453 h 1477781"/>
                    <a:gd name="connsiteX12" fmla="*/ 1993063 w 4227046"/>
                    <a:gd name="connsiteY12" fmla="*/ 1455061 h 1477781"/>
                    <a:gd name="connsiteX13" fmla="*/ 2080670 w 4227046"/>
                    <a:gd name="connsiteY13" fmla="*/ 1476963 h 1477781"/>
                    <a:gd name="connsiteX14" fmla="*/ 2255885 w 4227046"/>
                    <a:gd name="connsiteY14" fmla="*/ 1449585 h 1477781"/>
                    <a:gd name="connsiteX15" fmla="*/ 2480378 w 4227046"/>
                    <a:gd name="connsiteY15" fmla="*/ 1252469 h 1477781"/>
                    <a:gd name="connsiteX16" fmla="*/ 2781528 w 4227046"/>
                    <a:gd name="connsiteY16" fmla="*/ 770630 h 1477781"/>
                    <a:gd name="connsiteX17" fmla="*/ 2973169 w 4227046"/>
                    <a:gd name="connsiteY17" fmla="*/ 524234 h 1477781"/>
                    <a:gd name="connsiteX18" fmla="*/ 3142908 w 4227046"/>
                    <a:gd name="connsiteY18" fmla="*/ 442103 h 1477781"/>
                    <a:gd name="connsiteX19" fmla="*/ 3356450 w 4227046"/>
                    <a:gd name="connsiteY19" fmla="*/ 453054 h 1477781"/>
                    <a:gd name="connsiteX20" fmla="*/ 3575468 w 4227046"/>
                    <a:gd name="connsiteY20" fmla="*/ 677547 h 1477781"/>
                    <a:gd name="connsiteX21" fmla="*/ 3783535 w 4227046"/>
                    <a:gd name="connsiteY21" fmla="*/ 1093681 h 1477781"/>
                    <a:gd name="connsiteX22" fmla="*/ 4013504 w 4227046"/>
                    <a:gd name="connsiteY22" fmla="*/ 1400306 h 1477781"/>
                    <a:gd name="connsiteX23" fmla="*/ 4227046 w 4227046"/>
                    <a:gd name="connsiteY23" fmla="*/ 1476962 h 1477781"/>
                    <a:gd name="connsiteX0" fmla="*/ 0 w 4227046"/>
                    <a:gd name="connsiteY0" fmla="*/ 1473763 h 1474582"/>
                    <a:gd name="connsiteX1" fmla="*/ 114984 w 4227046"/>
                    <a:gd name="connsiteY1" fmla="*/ 1435435 h 1474582"/>
                    <a:gd name="connsiteX2" fmla="*/ 229969 w 4227046"/>
                    <a:gd name="connsiteY2" fmla="*/ 1325926 h 1474582"/>
                    <a:gd name="connsiteX3" fmla="*/ 366855 w 4227046"/>
                    <a:gd name="connsiteY3" fmla="*/ 1035728 h 1474582"/>
                    <a:gd name="connsiteX4" fmla="*/ 498266 w 4227046"/>
                    <a:gd name="connsiteY4" fmla="*/ 603167 h 1474582"/>
                    <a:gd name="connsiteX5" fmla="*/ 668005 w 4227046"/>
                    <a:gd name="connsiteY5" fmla="*/ 143229 h 1474582"/>
                    <a:gd name="connsiteX6" fmla="*/ 832268 w 4227046"/>
                    <a:gd name="connsiteY6" fmla="*/ 6343 h 1474582"/>
                    <a:gd name="connsiteX7" fmla="*/ 1051286 w 4227046"/>
                    <a:gd name="connsiteY7" fmla="*/ 44671 h 1474582"/>
                    <a:gd name="connsiteX8" fmla="*/ 1259353 w 4227046"/>
                    <a:gd name="connsiteY8" fmla="*/ 269165 h 1474582"/>
                    <a:gd name="connsiteX9" fmla="*/ 1494797 w 4227046"/>
                    <a:gd name="connsiteY9" fmla="*/ 734578 h 1474582"/>
                    <a:gd name="connsiteX10" fmla="*/ 1724766 w 4227046"/>
                    <a:gd name="connsiteY10" fmla="*/ 1178089 h 1474582"/>
                    <a:gd name="connsiteX11" fmla="*/ 1872603 w 4227046"/>
                    <a:gd name="connsiteY11" fmla="*/ 1364254 h 1474582"/>
                    <a:gd name="connsiteX12" fmla="*/ 1993063 w 4227046"/>
                    <a:gd name="connsiteY12" fmla="*/ 1451862 h 1474582"/>
                    <a:gd name="connsiteX13" fmla="*/ 2080670 w 4227046"/>
                    <a:gd name="connsiteY13" fmla="*/ 1473764 h 1474582"/>
                    <a:gd name="connsiteX14" fmla="*/ 2255885 w 4227046"/>
                    <a:gd name="connsiteY14" fmla="*/ 1446386 h 1474582"/>
                    <a:gd name="connsiteX15" fmla="*/ 2480378 w 4227046"/>
                    <a:gd name="connsiteY15" fmla="*/ 1249270 h 1474582"/>
                    <a:gd name="connsiteX16" fmla="*/ 2781528 w 4227046"/>
                    <a:gd name="connsiteY16" fmla="*/ 767431 h 1474582"/>
                    <a:gd name="connsiteX17" fmla="*/ 2973169 w 4227046"/>
                    <a:gd name="connsiteY17" fmla="*/ 521035 h 1474582"/>
                    <a:gd name="connsiteX18" fmla="*/ 3142908 w 4227046"/>
                    <a:gd name="connsiteY18" fmla="*/ 438904 h 1474582"/>
                    <a:gd name="connsiteX19" fmla="*/ 3356450 w 4227046"/>
                    <a:gd name="connsiteY19" fmla="*/ 449855 h 1474582"/>
                    <a:gd name="connsiteX20" fmla="*/ 3575468 w 4227046"/>
                    <a:gd name="connsiteY20" fmla="*/ 674348 h 1474582"/>
                    <a:gd name="connsiteX21" fmla="*/ 3783535 w 4227046"/>
                    <a:gd name="connsiteY21" fmla="*/ 1090482 h 1474582"/>
                    <a:gd name="connsiteX22" fmla="*/ 4013504 w 4227046"/>
                    <a:gd name="connsiteY22" fmla="*/ 1397107 h 1474582"/>
                    <a:gd name="connsiteX23" fmla="*/ 4227046 w 4227046"/>
                    <a:gd name="connsiteY23" fmla="*/ 1473763 h 1474582"/>
                    <a:gd name="connsiteX0" fmla="*/ 0 w 4227046"/>
                    <a:gd name="connsiteY0" fmla="*/ 1479134 h 1479953"/>
                    <a:gd name="connsiteX1" fmla="*/ 114984 w 4227046"/>
                    <a:gd name="connsiteY1" fmla="*/ 1440806 h 1479953"/>
                    <a:gd name="connsiteX2" fmla="*/ 229969 w 4227046"/>
                    <a:gd name="connsiteY2" fmla="*/ 1331297 h 1479953"/>
                    <a:gd name="connsiteX3" fmla="*/ 366855 w 4227046"/>
                    <a:gd name="connsiteY3" fmla="*/ 1041099 h 1479953"/>
                    <a:gd name="connsiteX4" fmla="*/ 498266 w 4227046"/>
                    <a:gd name="connsiteY4" fmla="*/ 608538 h 1479953"/>
                    <a:gd name="connsiteX5" fmla="*/ 668005 w 4227046"/>
                    <a:gd name="connsiteY5" fmla="*/ 148600 h 1479953"/>
                    <a:gd name="connsiteX6" fmla="*/ 782989 w 4227046"/>
                    <a:gd name="connsiteY6" fmla="*/ 11713 h 1479953"/>
                    <a:gd name="connsiteX7" fmla="*/ 832268 w 4227046"/>
                    <a:gd name="connsiteY7" fmla="*/ 11714 h 1479953"/>
                    <a:gd name="connsiteX8" fmla="*/ 1051286 w 4227046"/>
                    <a:gd name="connsiteY8" fmla="*/ 50042 h 1479953"/>
                    <a:gd name="connsiteX9" fmla="*/ 1259353 w 4227046"/>
                    <a:gd name="connsiteY9" fmla="*/ 274536 h 1479953"/>
                    <a:gd name="connsiteX10" fmla="*/ 1494797 w 4227046"/>
                    <a:gd name="connsiteY10" fmla="*/ 739949 h 1479953"/>
                    <a:gd name="connsiteX11" fmla="*/ 1724766 w 4227046"/>
                    <a:gd name="connsiteY11" fmla="*/ 1183460 h 1479953"/>
                    <a:gd name="connsiteX12" fmla="*/ 1872603 w 4227046"/>
                    <a:gd name="connsiteY12" fmla="*/ 1369625 h 1479953"/>
                    <a:gd name="connsiteX13" fmla="*/ 1993063 w 4227046"/>
                    <a:gd name="connsiteY13" fmla="*/ 1457233 h 1479953"/>
                    <a:gd name="connsiteX14" fmla="*/ 2080670 w 4227046"/>
                    <a:gd name="connsiteY14" fmla="*/ 1479135 h 1479953"/>
                    <a:gd name="connsiteX15" fmla="*/ 2255885 w 4227046"/>
                    <a:gd name="connsiteY15" fmla="*/ 1451757 h 1479953"/>
                    <a:gd name="connsiteX16" fmla="*/ 2480378 w 4227046"/>
                    <a:gd name="connsiteY16" fmla="*/ 1254641 h 1479953"/>
                    <a:gd name="connsiteX17" fmla="*/ 2781528 w 4227046"/>
                    <a:gd name="connsiteY17" fmla="*/ 772802 h 1479953"/>
                    <a:gd name="connsiteX18" fmla="*/ 2973169 w 4227046"/>
                    <a:gd name="connsiteY18" fmla="*/ 526406 h 1479953"/>
                    <a:gd name="connsiteX19" fmla="*/ 3142908 w 4227046"/>
                    <a:gd name="connsiteY19" fmla="*/ 444275 h 1479953"/>
                    <a:gd name="connsiteX20" fmla="*/ 3356450 w 4227046"/>
                    <a:gd name="connsiteY20" fmla="*/ 455226 h 1479953"/>
                    <a:gd name="connsiteX21" fmla="*/ 3575468 w 4227046"/>
                    <a:gd name="connsiteY21" fmla="*/ 679719 h 1479953"/>
                    <a:gd name="connsiteX22" fmla="*/ 3783535 w 4227046"/>
                    <a:gd name="connsiteY22" fmla="*/ 1095853 h 1479953"/>
                    <a:gd name="connsiteX23" fmla="*/ 4013504 w 4227046"/>
                    <a:gd name="connsiteY23" fmla="*/ 1402478 h 1479953"/>
                    <a:gd name="connsiteX24" fmla="*/ 4227046 w 4227046"/>
                    <a:gd name="connsiteY24" fmla="*/ 1479134 h 1479953"/>
                    <a:gd name="connsiteX0" fmla="*/ 0 w 4227046"/>
                    <a:gd name="connsiteY0" fmla="*/ 1487502 h 1488321"/>
                    <a:gd name="connsiteX1" fmla="*/ 114984 w 4227046"/>
                    <a:gd name="connsiteY1" fmla="*/ 1449174 h 1488321"/>
                    <a:gd name="connsiteX2" fmla="*/ 229969 w 4227046"/>
                    <a:gd name="connsiteY2" fmla="*/ 1339665 h 1488321"/>
                    <a:gd name="connsiteX3" fmla="*/ 366855 w 4227046"/>
                    <a:gd name="connsiteY3" fmla="*/ 1049467 h 1488321"/>
                    <a:gd name="connsiteX4" fmla="*/ 498266 w 4227046"/>
                    <a:gd name="connsiteY4" fmla="*/ 616906 h 1488321"/>
                    <a:gd name="connsiteX5" fmla="*/ 668005 w 4227046"/>
                    <a:gd name="connsiteY5" fmla="*/ 156968 h 1488321"/>
                    <a:gd name="connsiteX6" fmla="*/ 782989 w 4227046"/>
                    <a:gd name="connsiteY6" fmla="*/ 20081 h 1488321"/>
                    <a:gd name="connsiteX7" fmla="*/ 914399 w 4227046"/>
                    <a:gd name="connsiteY7" fmla="*/ 3656 h 1488321"/>
                    <a:gd name="connsiteX8" fmla="*/ 1051286 w 4227046"/>
                    <a:gd name="connsiteY8" fmla="*/ 58410 h 1488321"/>
                    <a:gd name="connsiteX9" fmla="*/ 1259353 w 4227046"/>
                    <a:gd name="connsiteY9" fmla="*/ 282904 h 1488321"/>
                    <a:gd name="connsiteX10" fmla="*/ 1494797 w 4227046"/>
                    <a:gd name="connsiteY10" fmla="*/ 748317 h 1488321"/>
                    <a:gd name="connsiteX11" fmla="*/ 1724766 w 4227046"/>
                    <a:gd name="connsiteY11" fmla="*/ 1191828 h 1488321"/>
                    <a:gd name="connsiteX12" fmla="*/ 1872603 w 4227046"/>
                    <a:gd name="connsiteY12" fmla="*/ 1377993 h 1488321"/>
                    <a:gd name="connsiteX13" fmla="*/ 1993063 w 4227046"/>
                    <a:gd name="connsiteY13" fmla="*/ 1465601 h 1488321"/>
                    <a:gd name="connsiteX14" fmla="*/ 2080670 w 4227046"/>
                    <a:gd name="connsiteY14" fmla="*/ 1487503 h 1488321"/>
                    <a:gd name="connsiteX15" fmla="*/ 2255885 w 4227046"/>
                    <a:gd name="connsiteY15" fmla="*/ 1460125 h 1488321"/>
                    <a:gd name="connsiteX16" fmla="*/ 2480378 w 4227046"/>
                    <a:gd name="connsiteY16" fmla="*/ 1263009 h 1488321"/>
                    <a:gd name="connsiteX17" fmla="*/ 2781528 w 4227046"/>
                    <a:gd name="connsiteY17" fmla="*/ 781170 h 1488321"/>
                    <a:gd name="connsiteX18" fmla="*/ 2973169 w 4227046"/>
                    <a:gd name="connsiteY18" fmla="*/ 534774 h 1488321"/>
                    <a:gd name="connsiteX19" fmla="*/ 3142908 w 4227046"/>
                    <a:gd name="connsiteY19" fmla="*/ 452643 h 1488321"/>
                    <a:gd name="connsiteX20" fmla="*/ 3356450 w 4227046"/>
                    <a:gd name="connsiteY20" fmla="*/ 463594 h 1488321"/>
                    <a:gd name="connsiteX21" fmla="*/ 3575468 w 4227046"/>
                    <a:gd name="connsiteY21" fmla="*/ 688087 h 1488321"/>
                    <a:gd name="connsiteX22" fmla="*/ 3783535 w 4227046"/>
                    <a:gd name="connsiteY22" fmla="*/ 1104221 h 1488321"/>
                    <a:gd name="connsiteX23" fmla="*/ 4013504 w 4227046"/>
                    <a:gd name="connsiteY23" fmla="*/ 1410846 h 1488321"/>
                    <a:gd name="connsiteX24" fmla="*/ 4227046 w 4227046"/>
                    <a:gd name="connsiteY24" fmla="*/ 1487502 h 1488321"/>
                    <a:gd name="connsiteX0" fmla="*/ 0 w 4227046"/>
                    <a:gd name="connsiteY0" fmla="*/ 1484433 h 1485252"/>
                    <a:gd name="connsiteX1" fmla="*/ 114984 w 4227046"/>
                    <a:gd name="connsiteY1" fmla="*/ 1446105 h 1485252"/>
                    <a:gd name="connsiteX2" fmla="*/ 229969 w 4227046"/>
                    <a:gd name="connsiteY2" fmla="*/ 1336596 h 1485252"/>
                    <a:gd name="connsiteX3" fmla="*/ 366855 w 4227046"/>
                    <a:gd name="connsiteY3" fmla="*/ 1046398 h 1485252"/>
                    <a:gd name="connsiteX4" fmla="*/ 498266 w 4227046"/>
                    <a:gd name="connsiteY4" fmla="*/ 613837 h 1485252"/>
                    <a:gd name="connsiteX5" fmla="*/ 668005 w 4227046"/>
                    <a:gd name="connsiteY5" fmla="*/ 153899 h 1485252"/>
                    <a:gd name="connsiteX6" fmla="*/ 761087 w 4227046"/>
                    <a:gd name="connsiteY6" fmla="*/ 33438 h 1485252"/>
                    <a:gd name="connsiteX7" fmla="*/ 914399 w 4227046"/>
                    <a:gd name="connsiteY7" fmla="*/ 587 h 1485252"/>
                    <a:gd name="connsiteX8" fmla="*/ 1051286 w 4227046"/>
                    <a:gd name="connsiteY8" fmla="*/ 55341 h 1485252"/>
                    <a:gd name="connsiteX9" fmla="*/ 1259353 w 4227046"/>
                    <a:gd name="connsiteY9" fmla="*/ 279835 h 1485252"/>
                    <a:gd name="connsiteX10" fmla="*/ 1494797 w 4227046"/>
                    <a:gd name="connsiteY10" fmla="*/ 745248 h 1485252"/>
                    <a:gd name="connsiteX11" fmla="*/ 1724766 w 4227046"/>
                    <a:gd name="connsiteY11" fmla="*/ 1188759 h 1485252"/>
                    <a:gd name="connsiteX12" fmla="*/ 1872603 w 4227046"/>
                    <a:gd name="connsiteY12" fmla="*/ 1374924 h 1485252"/>
                    <a:gd name="connsiteX13" fmla="*/ 1993063 w 4227046"/>
                    <a:gd name="connsiteY13" fmla="*/ 1462532 h 1485252"/>
                    <a:gd name="connsiteX14" fmla="*/ 2080670 w 4227046"/>
                    <a:gd name="connsiteY14" fmla="*/ 1484434 h 1485252"/>
                    <a:gd name="connsiteX15" fmla="*/ 2255885 w 4227046"/>
                    <a:gd name="connsiteY15" fmla="*/ 1457056 h 1485252"/>
                    <a:gd name="connsiteX16" fmla="*/ 2480378 w 4227046"/>
                    <a:gd name="connsiteY16" fmla="*/ 1259940 h 1485252"/>
                    <a:gd name="connsiteX17" fmla="*/ 2781528 w 4227046"/>
                    <a:gd name="connsiteY17" fmla="*/ 778101 h 1485252"/>
                    <a:gd name="connsiteX18" fmla="*/ 2973169 w 4227046"/>
                    <a:gd name="connsiteY18" fmla="*/ 531705 h 1485252"/>
                    <a:gd name="connsiteX19" fmla="*/ 3142908 w 4227046"/>
                    <a:gd name="connsiteY19" fmla="*/ 449574 h 1485252"/>
                    <a:gd name="connsiteX20" fmla="*/ 3356450 w 4227046"/>
                    <a:gd name="connsiteY20" fmla="*/ 460525 h 1485252"/>
                    <a:gd name="connsiteX21" fmla="*/ 3575468 w 4227046"/>
                    <a:gd name="connsiteY21" fmla="*/ 685018 h 1485252"/>
                    <a:gd name="connsiteX22" fmla="*/ 3783535 w 4227046"/>
                    <a:gd name="connsiteY22" fmla="*/ 1101152 h 1485252"/>
                    <a:gd name="connsiteX23" fmla="*/ 4013504 w 4227046"/>
                    <a:gd name="connsiteY23" fmla="*/ 1407777 h 1485252"/>
                    <a:gd name="connsiteX24" fmla="*/ 4227046 w 4227046"/>
                    <a:gd name="connsiteY24" fmla="*/ 1484433 h 1485252"/>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68005 w 4227046"/>
                    <a:gd name="connsiteY5" fmla="*/ 153372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2973169 w 4227046"/>
                    <a:gd name="connsiteY18" fmla="*/ 531178 h 1484725"/>
                    <a:gd name="connsiteX19" fmla="*/ 3159335 w 4227046"/>
                    <a:gd name="connsiteY19" fmla="*/ 492850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2973169 w 4227046"/>
                    <a:gd name="connsiteY18" fmla="*/ 531178 h 1484725"/>
                    <a:gd name="connsiteX19" fmla="*/ 3159335 w 4227046"/>
                    <a:gd name="connsiteY19" fmla="*/ 492850 h 1484725"/>
                    <a:gd name="connsiteX20" fmla="*/ 3427631 w 4227046"/>
                    <a:gd name="connsiteY20" fmla="*/ 596884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2973169 w 4227046"/>
                    <a:gd name="connsiteY18" fmla="*/ 531178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821863 w 4227046"/>
                    <a:gd name="connsiteY22" fmla="*/ 1045871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821863 w 4227046"/>
                    <a:gd name="connsiteY22" fmla="*/ 1045871 h 1484725"/>
                    <a:gd name="connsiteX23" fmla="*/ 4029931 w 4227046"/>
                    <a:gd name="connsiteY23" fmla="*/ 1270364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821863 w 4227046"/>
                    <a:gd name="connsiteY22" fmla="*/ 1045871 h 1484725"/>
                    <a:gd name="connsiteX23" fmla="*/ 3903995 w 4227046"/>
                    <a:gd name="connsiteY23" fmla="*/ 128679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75468 w 4227046"/>
                    <a:gd name="connsiteY21" fmla="*/ 815902 h 1484725"/>
                    <a:gd name="connsiteX22" fmla="*/ 3761633 w 4227046"/>
                    <a:gd name="connsiteY22" fmla="*/ 1100625 h 1484725"/>
                    <a:gd name="connsiteX23" fmla="*/ 3903995 w 4227046"/>
                    <a:gd name="connsiteY23" fmla="*/ 128679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52709 w 4227046"/>
                    <a:gd name="connsiteY17" fmla="*/ 826853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80943 w 4227046"/>
                    <a:gd name="connsiteY21" fmla="*/ 804951 h 1484725"/>
                    <a:gd name="connsiteX22" fmla="*/ 3761633 w 4227046"/>
                    <a:gd name="connsiteY22" fmla="*/ 1100625 h 1484725"/>
                    <a:gd name="connsiteX23" fmla="*/ 3903995 w 4227046"/>
                    <a:gd name="connsiteY23" fmla="*/ 128679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36283 w 4227046"/>
                    <a:gd name="connsiteY17" fmla="*/ 903510 h 1484725"/>
                    <a:gd name="connsiteX18" fmla="*/ 3000546 w 4227046"/>
                    <a:gd name="connsiteY18" fmla="*/ 553080 h 1484725"/>
                    <a:gd name="connsiteX19" fmla="*/ 3159335 w 4227046"/>
                    <a:gd name="connsiteY19" fmla="*/ 492850 h 1484725"/>
                    <a:gd name="connsiteX20" fmla="*/ 3427631 w 4227046"/>
                    <a:gd name="connsiteY20" fmla="*/ 596884 h 1484725"/>
                    <a:gd name="connsiteX21" fmla="*/ 3580943 w 4227046"/>
                    <a:gd name="connsiteY21" fmla="*/ 804951 h 1484725"/>
                    <a:gd name="connsiteX22" fmla="*/ 3761633 w 4227046"/>
                    <a:gd name="connsiteY22" fmla="*/ 1100625 h 1484725"/>
                    <a:gd name="connsiteX23" fmla="*/ 3903995 w 4227046"/>
                    <a:gd name="connsiteY23" fmla="*/ 128679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836283 w 4227046"/>
                    <a:gd name="connsiteY17" fmla="*/ 903510 h 1484725"/>
                    <a:gd name="connsiteX18" fmla="*/ 3033399 w 4227046"/>
                    <a:gd name="connsiteY18" fmla="*/ 569506 h 1484725"/>
                    <a:gd name="connsiteX19" fmla="*/ 3159335 w 4227046"/>
                    <a:gd name="connsiteY19" fmla="*/ 492850 h 1484725"/>
                    <a:gd name="connsiteX20" fmla="*/ 3427631 w 4227046"/>
                    <a:gd name="connsiteY20" fmla="*/ 596884 h 1484725"/>
                    <a:gd name="connsiteX21" fmla="*/ 3580943 w 4227046"/>
                    <a:gd name="connsiteY21" fmla="*/ 804951 h 1484725"/>
                    <a:gd name="connsiteX22" fmla="*/ 3761633 w 4227046"/>
                    <a:gd name="connsiteY22" fmla="*/ 1100625 h 1484725"/>
                    <a:gd name="connsiteX23" fmla="*/ 3903995 w 4227046"/>
                    <a:gd name="connsiteY23" fmla="*/ 1286790 h 1484725"/>
                    <a:gd name="connsiteX24" fmla="*/ 4227046 w 4227046"/>
                    <a:gd name="connsiteY24" fmla="*/ 1483906 h 1484725"/>
                    <a:gd name="connsiteX0" fmla="*/ 0 w 4227046"/>
                    <a:gd name="connsiteY0" fmla="*/ 1483906 h 1486928"/>
                    <a:gd name="connsiteX1" fmla="*/ 114984 w 4227046"/>
                    <a:gd name="connsiteY1" fmla="*/ 1445578 h 1486928"/>
                    <a:gd name="connsiteX2" fmla="*/ 229969 w 4227046"/>
                    <a:gd name="connsiteY2" fmla="*/ 1336069 h 1486928"/>
                    <a:gd name="connsiteX3" fmla="*/ 366855 w 4227046"/>
                    <a:gd name="connsiteY3" fmla="*/ 1045871 h 1486928"/>
                    <a:gd name="connsiteX4" fmla="*/ 498266 w 4227046"/>
                    <a:gd name="connsiteY4" fmla="*/ 613310 h 1486928"/>
                    <a:gd name="connsiteX5" fmla="*/ 651579 w 4227046"/>
                    <a:gd name="connsiteY5" fmla="*/ 219078 h 1486928"/>
                    <a:gd name="connsiteX6" fmla="*/ 766562 w 4227046"/>
                    <a:gd name="connsiteY6" fmla="*/ 60288 h 1486928"/>
                    <a:gd name="connsiteX7" fmla="*/ 914399 w 4227046"/>
                    <a:gd name="connsiteY7" fmla="*/ 60 h 1486928"/>
                    <a:gd name="connsiteX8" fmla="*/ 1051286 w 4227046"/>
                    <a:gd name="connsiteY8" fmla="*/ 54814 h 1486928"/>
                    <a:gd name="connsiteX9" fmla="*/ 1259353 w 4227046"/>
                    <a:gd name="connsiteY9" fmla="*/ 279308 h 1486928"/>
                    <a:gd name="connsiteX10" fmla="*/ 1494797 w 4227046"/>
                    <a:gd name="connsiteY10" fmla="*/ 744721 h 1486928"/>
                    <a:gd name="connsiteX11" fmla="*/ 1724766 w 4227046"/>
                    <a:gd name="connsiteY11" fmla="*/ 1188232 h 1486928"/>
                    <a:gd name="connsiteX12" fmla="*/ 1872603 w 4227046"/>
                    <a:gd name="connsiteY12" fmla="*/ 1374397 h 1486928"/>
                    <a:gd name="connsiteX13" fmla="*/ 1993063 w 4227046"/>
                    <a:gd name="connsiteY13" fmla="*/ 1462005 h 1486928"/>
                    <a:gd name="connsiteX14" fmla="*/ 2080670 w 4227046"/>
                    <a:gd name="connsiteY14" fmla="*/ 1483907 h 1486928"/>
                    <a:gd name="connsiteX15" fmla="*/ 2250409 w 4227046"/>
                    <a:gd name="connsiteY15" fmla="*/ 1407250 h 1486928"/>
                    <a:gd name="connsiteX16" fmla="*/ 2480378 w 4227046"/>
                    <a:gd name="connsiteY16" fmla="*/ 1259413 h 1486928"/>
                    <a:gd name="connsiteX17" fmla="*/ 2836283 w 4227046"/>
                    <a:gd name="connsiteY17" fmla="*/ 903510 h 1486928"/>
                    <a:gd name="connsiteX18" fmla="*/ 3033399 w 4227046"/>
                    <a:gd name="connsiteY18" fmla="*/ 569506 h 1486928"/>
                    <a:gd name="connsiteX19" fmla="*/ 3159335 w 4227046"/>
                    <a:gd name="connsiteY19" fmla="*/ 492850 h 1486928"/>
                    <a:gd name="connsiteX20" fmla="*/ 3427631 w 4227046"/>
                    <a:gd name="connsiteY20" fmla="*/ 596884 h 1486928"/>
                    <a:gd name="connsiteX21" fmla="*/ 3580943 w 4227046"/>
                    <a:gd name="connsiteY21" fmla="*/ 804951 h 1486928"/>
                    <a:gd name="connsiteX22" fmla="*/ 3761633 w 4227046"/>
                    <a:gd name="connsiteY22" fmla="*/ 1100625 h 1486928"/>
                    <a:gd name="connsiteX23" fmla="*/ 3903995 w 4227046"/>
                    <a:gd name="connsiteY23" fmla="*/ 1286790 h 1486928"/>
                    <a:gd name="connsiteX24" fmla="*/ 4227046 w 4227046"/>
                    <a:gd name="connsiteY24" fmla="*/ 1483906 h 1486928"/>
                    <a:gd name="connsiteX0" fmla="*/ 0 w 4227046"/>
                    <a:gd name="connsiteY0" fmla="*/ 1486080 h 1489102"/>
                    <a:gd name="connsiteX1" fmla="*/ 114984 w 4227046"/>
                    <a:gd name="connsiteY1" fmla="*/ 1447752 h 1489102"/>
                    <a:gd name="connsiteX2" fmla="*/ 229969 w 4227046"/>
                    <a:gd name="connsiteY2" fmla="*/ 1338243 h 1489102"/>
                    <a:gd name="connsiteX3" fmla="*/ 366855 w 4227046"/>
                    <a:gd name="connsiteY3" fmla="*/ 1048045 h 1489102"/>
                    <a:gd name="connsiteX4" fmla="*/ 498266 w 4227046"/>
                    <a:gd name="connsiteY4" fmla="*/ 615484 h 1489102"/>
                    <a:gd name="connsiteX5" fmla="*/ 651579 w 4227046"/>
                    <a:gd name="connsiteY5" fmla="*/ 221252 h 1489102"/>
                    <a:gd name="connsiteX6" fmla="*/ 766562 w 4227046"/>
                    <a:gd name="connsiteY6" fmla="*/ 62462 h 1489102"/>
                    <a:gd name="connsiteX7" fmla="*/ 914399 w 4227046"/>
                    <a:gd name="connsiteY7" fmla="*/ 2234 h 1489102"/>
                    <a:gd name="connsiteX8" fmla="*/ 1051286 w 4227046"/>
                    <a:gd name="connsiteY8" fmla="*/ 56988 h 1489102"/>
                    <a:gd name="connsiteX9" fmla="*/ 1226500 w 4227046"/>
                    <a:gd name="connsiteY9" fmla="*/ 434795 h 1489102"/>
                    <a:gd name="connsiteX10" fmla="*/ 1494797 w 4227046"/>
                    <a:gd name="connsiteY10" fmla="*/ 746895 h 1489102"/>
                    <a:gd name="connsiteX11" fmla="*/ 1724766 w 4227046"/>
                    <a:gd name="connsiteY11" fmla="*/ 1190406 h 1489102"/>
                    <a:gd name="connsiteX12" fmla="*/ 1872603 w 4227046"/>
                    <a:gd name="connsiteY12" fmla="*/ 1376571 h 1489102"/>
                    <a:gd name="connsiteX13" fmla="*/ 1993063 w 4227046"/>
                    <a:gd name="connsiteY13" fmla="*/ 1464179 h 1489102"/>
                    <a:gd name="connsiteX14" fmla="*/ 2080670 w 4227046"/>
                    <a:gd name="connsiteY14" fmla="*/ 1486081 h 1489102"/>
                    <a:gd name="connsiteX15" fmla="*/ 2250409 w 4227046"/>
                    <a:gd name="connsiteY15" fmla="*/ 1409424 h 1489102"/>
                    <a:gd name="connsiteX16" fmla="*/ 2480378 w 4227046"/>
                    <a:gd name="connsiteY16" fmla="*/ 1261587 h 1489102"/>
                    <a:gd name="connsiteX17" fmla="*/ 2836283 w 4227046"/>
                    <a:gd name="connsiteY17" fmla="*/ 905684 h 1489102"/>
                    <a:gd name="connsiteX18" fmla="*/ 3033399 w 4227046"/>
                    <a:gd name="connsiteY18" fmla="*/ 571680 h 1489102"/>
                    <a:gd name="connsiteX19" fmla="*/ 3159335 w 4227046"/>
                    <a:gd name="connsiteY19" fmla="*/ 495024 h 1489102"/>
                    <a:gd name="connsiteX20" fmla="*/ 3427631 w 4227046"/>
                    <a:gd name="connsiteY20" fmla="*/ 599058 h 1489102"/>
                    <a:gd name="connsiteX21" fmla="*/ 3580943 w 4227046"/>
                    <a:gd name="connsiteY21" fmla="*/ 807125 h 1489102"/>
                    <a:gd name="connsiteX22" fmla="*/ 3761633 w 4227046"/>
                    <a:gd name="connsiteY22" fmla="*/ 1102799 h 1489102"/>
                    <a:gd name="connsiteX23" fmla="*/ 3903995 w 4227046"/>
                    <a:gd name="connsiteY23" fmla="*/ 1288964 h 1489102"/>
                    <a:gd name="connsiteX24" fmla="*/ 4227046 w 4227046"/>
                    <a:gd name="connsiteY24" fmla="*/ 1486080 h 1489102"/>
                    <a:gd name="connsiteX0" fmla="*/ 0 w 4227046"/>
                    <a:gd name="connsiteY0" fmla="*/ 1455508 h 1458530"/>
                    <a:gd name="connsiteX1" fmla="*/ 114984 w 4227046"/>
                    <a:gd name="connsiteY1" fmla="*/ 1417180 h 1458530"/>
                    <a:gd name="connsiteX2" fmla="*/ 229969 w 4227046"/>
                    <a:gd name="connsiteY2" fmla="*/ 1307671 h 1458530"/>
                    <a:gd name="connsiteX3" fmla="*/ 366855 w 4227046"/>
                    <a:gd name="connsiteY3" fmla="*/ 1017473 h 1458530"/>
                    <a:gd name="connsiteX4" fmla="*/ 498266 w 4227046"/>
                    <a:gd name="connsiteY4" fmla="*/ 584912 h 1458530"/>
                    <a:gd name="connsiteX5" fmla="*/ 651579 w 4227046"/>
                    <a:gd name="connsiteY5" fmla="*/ 190680 h 1458530"/>
                    <a:gd name="connsiteX6" fmla="*/ 766562 w 4227046"/>
                    <a:gd name="connsiteY6" fmla="*/ 31890 h 1458530"/>
                    <a:gd name="connsiteX7" fmla="*/ 914399 w 4227046"/>
                    <a:gd name="connsiteY7" fmla="*/ 31892 h 1458530"/>
                    <a:gd name="connsiteX8" fmla="*/ 1051286 w 4227046"/>
                    <a:gd name="connsiteY8" fmla="*/ 26416 h 1458530"/>
                    <a:gd name="connsiteX9" fmla="*/ 1226500 w 4227046"/>
                    <a:gd name="connsiteY9" fmla="*/ 404223 h 1458530"/>
                    <a:gd name="connsiteX10" fmla="*/ 1494797 w 4227046"/>
                    <a:gd name="connsiteY10" fmla="*/ 716323 h 1458530"/>
                    <a:gd name="connsiteX11" fmla="*/ 1724766 w 4227046"/>
                    <a:gd name="connsiteY11" fmla="*/ 1159834 h 1458530"/>
                    <a:gd name="connsiteX12" fmla="*/ 1872603 w 4227046"/>
                    <a:gd name="connsiteY12" fmla="*/ 1345999 h 1458530"/>
                    <a:gd name="connsiteX13" fmla="*/ 1993063 w 4227046"/>
                    <a:gd name="connsiteY13" fmla="*/ 1433607 h 1458530"/>
                    <a:gd name="connsiteX14" fmla="*/ 2080670 w 4227046"/>
                    <a:gd name="connsiteY14" fmla="*/ 1455509 h 1458530"/>
                    <a:gd name="connsiteX15" fmla="*/ 2250409 w 4227046"/>
                    <a:gd name="connsiteY15" fmla="*/ 1378852 h 1458530"/>
                    <a:gd name="connsiteX16" fmla="*/ 2480378 w 4227046"/>
                    <a:gd name="connsiteY16" fmla="*/ 1231015 h 1458530"/>
                    <a:gd name="connsiteX17" fmla="*/ 2836283 w 4227046"/>
                    <a:gd name="connsiteY17" fmla="*/ 875112 h 1458530"/>
                    <a:gd name="connsiteX18" fmla="*/ 3033399 w 4227046"/>
                    <a:gd name="connsiteY18" fmla="*/ 541108 h 1458530"/>
                    <a:gd name="connsiteX19" fmla="*/ 3159335 w 4227046"/>
                    <a:gd name="connsiteY19" fmla="*/ 464452 h 1458530"/>
                    <a:gd name="connsiteX20" fmla="*/ 3427631 w 4227046"/>
                    <a:gd name="connsiteY20" fmla="*/ 568486 h 1458530"/>
                    <a:gd name="connsiteX21" fmla="*/ 3580943 w 4227046"/>
                    <a:gd name="connsiteY21" fmla="*/ 776553 h 1458530"/>
                    <a:gd name="connsiteX22" fmla="*/ 3761633 w 4227046"/>
                    <a:gd name="connsiteY22" fmla="*/ 1072227 h 1458530"/>
                    <a:gd name="connsiteX23" fmla="*/ 3903995 w 4227046"/>
                    <a:gd name="connsiteY23" fmla="*/ 1258392 h 1458530"/>
                    <a:gd name="connsiteX24" fmla="*/ 4227046 w 4227046"/>
                    <a:gd name="connsiteY24" fmla="*/ 1455508 h 1458530"/>
                    <a:gd name="connsiteX0" fmla="*/ 0 w 4227046"/>
                    <a:gd name="connsiteY0" fmla="*/ 1464244 h 1467266"/>
                    <a:gd name="connsiteX1" fmla="*/ 114984 w 4227046"/>
                    <a:gd name="connsiteY1" fmla="*/ 1425916 h 1467266"/>
                    <a:gd name="connsiteX2" fmla="*/ 229969 w 4227046"/>
                    <a:gd name="connsiteY2" fmla="*/ 1316407 h 1467266"/>
                    <a:gd name="connsiteX3" fmla="*/ 366855 w 4227046"/>
                    <a:gd name="connsiteY3" fmla="*/ 1026209 h 1467266"/>
                    <a:gd name="connsiteX4" fmla="*/ 498266 w 4227046"/>
                    <a:gd name="connsiteY4" fmla="*/ 593648 h 1467266"/>
                    <a:gd name="connsiteX5" fmla="*/ 651579 w 4227046"/>
                    <a:gd name="connsiteY5" fmla="*/ 199416 h 1467266"/>
                    <a:gd name="connsiteX6" fmla="*/ 766562 w 4227046"/>
                    <a:gd name="connsiteY6" fmla="*/ 248693 h 1467266"/>
                    <a:gd name="connsiteX7" fmla="*/ 914399 w 4227046"/>
                    <a:gd name="connsiteY7" fmla="*/ 40628 h 1467266"/>
                    <a:gd name="connsiteX8" fmla="*/ 1051286 w 4227046"/>
                    <a:gd name="connsiteY8" fmla="*/ 35152 h 1467266"/>
                    <a:gd name="connsiteX9" fmla="*/ 1226500 w 4227046"/>
                    <a:gd name="connsiteY9" fmla="*/ 412959 h 1467266"/>
                    <a:gd name="connsiteX10" fmla="*/ 1494797 w 4227046"/>
                    <a:gd name="connsiteY10" fmla="*/ 725059 h 1467266"/>
                    <a:gd name="connsiteX11" fmla="*/ 1724766 w 4227046"/>
                    <a:gd name="connsiteY11" fmla="*/ 1168570 h 1467266"/>
                    <a:gd name="connsiteX12" fmla="*/ 1872603 w 4227046"/>
                    <a:gd name="connsiteY12" fmla="*/ 1354735 h 1467266"/>
                    <a:gd name="connsiteX13" fmla="*/ 1993063 w 4227046"/>
                    <a:gd name="connsiteY13" fmla="*/ 1442343 h 1467266"/>
                    <a:gd name="connsiteX14" fmla="*/ 2080670 w 4227046"/>
                    <a:gd name="connsiteY14" fmla="*/ 1464245 h 1467266"/>
                    <a:gd name="connsiteX15" fmla="*/ 2250409 w 4227046"/>
                    <a:gd name="connsiteY15" fmla="*/ 1387588 h 1467266"/>
                    <a:gd name="connsiteX16" fmla="*/ 2480378 w 4227046"/>
                    <a:gd name="connsiteY16" fmla="*/ 1239751 h 1467266"/>
                    <a:gd name="connsiteX17" fmla="*/ 2836283 w 4227046"/>
                    <a:gd name="connsiteY17" fmla="*/ 883848 h 1467266"/>
                    <a:gd name="connsiteX18" fmla="*/ 3033399 w 4227046"/>
                    <a:gd name="connsiteY18" fmla="*/ 549844 h 1467266"/>
                    <a:gd name="connsiteX19" fmla="*/ 3159335 w 4227046"/>
                    <a:gd name="connsiteY19" fmla="*/ 473188 h 1467266"/>
                    <a:gd name="connsiteX20" fmla="*/ 3427631 w 4227046"/>
                    <a:gd name="connsiteY20" fmla="*/ 577222 h 1467266"/>
                    <a:gd name="connsiteX21" fmla="*/ 3580943 w 4227046"/>
                    <a:gd name="connsiteY21" fmla="*/ 785289 h 1467266"/>
                    <a:gd name="connsiteX22" fmla="*/ 3761633 w 4227046"/>
                    <a:gd name="connsiteY22" fmla="*/ 1080963 h 1467266"/>
                    <a:gd name="connsiteX23" fmla="*/ 3903995 w 4227046"/>
                    <a:gd name="connsiteY23" fmla="*/ 1267128 h 1467266"/>
                    <a:gd name="connsiteX24" fmla="*/ 4227046 w 4227046"/>
                    <a:gd name="connsiteY24" fmla="*/ 1464244 h 1467266"/>
                    <a:gd name="connsiteX0" fmla="*/ 0 w 4227046"/>
                    <a:gd name="connsiteY0" fmla="*/ 1464244 h 1467266"/>
                    <a:gd name="connsiteX1" fmla="*/ 114984 w 4227046"/>
                    <a:gd name="connsiteY1" fmla="*/ 1425916 h 1467266"/>
                    <a:gd name="connsiteX2" fmla="*/ 229969 w 4227046"/>
                    <a:gd name="connsiteY2" fmla="*/ 1316407 h 1467266"/>
                    <a:gd name="connsiteX3" fmla="*/ 366855 w 4227046"/>
                    <a:gd name="connsiteY3" fmla="*/ 1026209 h 1467266"/>
                    <a:gd name="connsiteX4" fmla="*/ 498266 w 4227046"/>
                    <a:gd name="connsiteY4" fmla="*/ 593648 h 1467266"/>
                    <a:gd name="connsiteX5" fmla="*/ 668005 w 4227046"/>
                    <a:gd name="connsiteY5" fmla="*/ 281548 h 1467266"/>
                    <a:gd name="connsiteX6" fmla="*/ 766562 w 4227046"/>
                    <a:gd name="connsiteY6" fmla="*/ 248693 h 1467266"/>
                    <a:gd name="connsiteX7" fmla="*/ 914399 w 4227046"/>
                    <a:gd name="connsiteY7" fmla="*/ 40628 h 1467266"/>
                    <a:gd name="connsiteX8" fmla="*/ 1051286 w 4227046"/>
                    <a:gd name="connsiteY8" fmla="*/ 35152 h 1467266"/>
                    <a:gd name="connsiteX9" fmla="*/ 1226500 w 4227046"/>
                    <a:gd name="connsiteY9" fmla="*/ 412959 h 1467266"/>
                    <a:gd name="connsiteX10" fmla="*/ 1494797 w 4227046"/>
                    <a:gd name="connsiteY10" fmla="*/ 725059 h 1467266"/>
                    <a:gd name="connsiteX11" fmla="*/ 1724766 w 4227046"/>
                    <a:gd name="connsiteY11" fmla="*/ 1168570 h 1467266"/>
                    <a:gd name="connsiteX12" fmla="*/ 1872603 w 4227046"/>
                    <a:gd name="connsiteY12" fmla="*/ 1354735 h 1467266"/>
                    <a:gd name="connsiteX13" fmla="*/ 1993063 w 4227046"/>
                    <a:gd name="connsiteY13" fmla="*/ 1442343 h 1467266"/>
                    <a:gd name="connsiteX14" fmla="*/ 2080670 w 4227046"/>
                    <a:gd name="connsiteY14" fmla="*/ 1464245 h 1467266"/>
                    <a:gd name="connsiteX15" fmla="*/ 2250409 w 4227046"/>
                    <a:gd name="connsiteY15" fmla="*/ 1387588 h 1467266"/>
                    <a:gd name="connsiteX16" fmla="*/ 2480378 w 4227046"/>
                    <a:gd name="connsiteY16" fmla="*/ 1239751 h 1467266"/>
                    <a:gd name="connsiteX17" fmla="*/ 2836283 w 4227046"/>
                    <a:gd name="connsiteY17" fmla="*/ 883848 h 1467266"/>
                    <a:gd name="connsiteX18" fmla="*/ 3033399 w 4227046"/>
                    <a:gd name="connsiteY18" fmla="*/ 549844 h 1467266"/>
                    <a:gd name="connsiteX19" fmla="*/ 3159335 w 4227046"/>
                    <a:gd name="connsiteY19" fmla="*/ 473188 h 1467266"/>
                    <a:gd name="connsiteX20" fmla="*/ 3427631 w 4227046"/>
                    <a:gd name="connsiteY20" fmla="*/ 577222 h 1467266"/>
                    <a:gd name="connsiteX21" fmla="*/ 3580943 w 4227046"/>
                    <a:gd name="connsiteY21" fmla="*/ 785289 h 1467266"/>
                    <a:gd name="connsiteX22" fmla="*/ 3761633 w 4227046"/>
                    <a:gd name="connsiteY22" fmla="*/ 1080963 h 1467266"/>
                    <a:gd name="connsiteX23" fmla="*/ 3903995 w 4227046"/>
                    <a:gd name="connsiteY23" fmla="*/ 1267128 h 1467266"/>
                    <a:gd name="connsiteX24" fmla="*/ 4227046 w 4227046"/>
                    <a:gd name="connsiteY24" fmla="*/ 1464244 h 1467266"/>
                    <a:gd name="connsiteX0" fmla="*/ 0 w 4227046"/>
                    <a:gd name="connsiteY0" fmla="*/ 1464244 h 1467266"/>
                    <a:gd name="connsiteX1" fmla="*/ 114984 w 4227046"/>
                    <a:gd name="connsiteY1" fmla="*/ 1425916 h 1467266"/>
                    <a:gd name="connsiteX2" fmla="*/ 229969 w 4227046"/>
                    <a:gd name="connsiteY2" fmla="*/ 1316407 h 1467266"/>
                    <a:gd name="connsiteX3" fmla="*/ 366855 w 4227046"/>
                    <a:gd name="connsiteY3" fmla="*/ 1026209 h 1467266"/>
                    <a:gd name="connsiteX4" fmla="*/ 542070 w 4227046"/>
                    <a:gd name="connsiteY4" fmla="*/ 697682 h 1467266"/>
                    <a:gd name="connsiteX5" fmla="*/ 668005 w 4227046"/>
                    <a:gd name="connsiteY5" fmla="*/ 281548 h 1467266"/>
                    <a:gd name="connsiteX6" fmla="*/ 766562 w 4227046"/>
                    <a:gd name="connsiteY6" fmla="*/ 248693 h 1467266"/>
                    <a:gd name="connsiteX7" fmla="*/ 914399 w 4227046"/>
                    <a:gd name="connsiteY7" fmla="*/ 40628 h 1467266"/>
                    <a:gd name="connsiteX8" fmla="*/ 1051286 w 4227046"/>
                    <a:gd name="connsiteY8" fmla="*/ 35152 h 1467266"/>
                    <a:gd name="connsiteX9" fmla="*/ 1226500 w 4227046"/>
                    <a:gd name="connsiteY9" fmla="*/ 412959 h 1467266"/>
                    <a:gd name="connsiteX10" fmla="*/ 1494797 w 4227046"/>
                    <a:gd name="connsiteY10" fmla="*/ 725059 h 1467266"/>
                    <a:gd name="connsiteX11" fmla="*/ 1724766 w 4227046"/>
                    <a:gd name="connsiteY11" fmla="*/ 1168570 h 1467266"/>
                    <a:gd name="connsiteX12" fmla="*/ 1872603 w 4227046"/>
                    <a:gd name="connsiteY12" fmla="*/ 1354735 h 1467266"/>
                    <a:gd name="connsiteX13" fmla="*/ 1993063 w 4227046"/>
                    <a:gd name="connsiteY13" fmla="*/ 1442343 h 1467266"/>
                    <a:gd name="connsiteX14" fmla="*/ 2080670 w 4227046"/>
                    <a:gd name="connsiteY14" fmla="*/ 1464245 h 1467266"/>
                    <a:gd name="connsiteX15" fmla="*/ 2250409 w 4227046"/>
                    <a:gd name="connsiteY15" fmla="*/ 1387588 h 1467266"/>
                    <a:gd name="connsiteX16" fmla="*/ 2480378 w 4227046"/>
                    <a:gd name="connsiteY16" fmla="*/ 1239751 h 1467266"/>
                    <a:gd name="connsiteX17" fmla="*/ 2836283 w 4227046"/>
                    <a:gd name="connsiteY17" fmla="*/ 883848 h 1467266"/>
                    <a:gd name="connsiteX18" fmla="*/ 3033399 w 4227046"/>
                    <a:gd name="connsiteY18" fmla="*/ 549844 h 1467266"/>
                    <a:gd name="connsiteX19" fmla="*/ 3159335 w 4227046"/>
                    <a:gd name="connsiteY19" fmla="*/ 473188 h 1467266"/>
                    <a:gd name="connsiteX20" fmla="*/ 3427631 w 4227046"/>
                    <a:gd name="connsiteY20" fmla="*/ 577222 h 1467266"/>
                    <a:gd name="connsiteX21" fmla="*/ 3580943 w 4227046"/>
                    <a:gd name="connsiteY21" fmla="*/ 785289 h 1467266"/>
                    <a:gd name="connsiteX22" fmla="*/ 3761633 w 4227046"/>
                    <a:gd name="connsiteY22" fmla="*/ 1080963 h 1467266"/>
                    <a:gd name="connsiteX23" fmla="*/ 3903995 w 4227046"/>
                    <a:gd name="connsiteY23" fmla="*/ 1267128 h 1467266"/>
                    <a:gd name="connsiteX24" fmla="*/ 4227046 w 4227046"/>
                    <a:gd name="connsiteY24" fmla="*/ 1464244 h 1467266"/>
                    <a:gd name="connsiteX0" fmla="*/ 0 w 4227046"/>
                    <a:gd name="connsiteY0" fmla="*/ 1464244 h 1467266"/>
                    <a:gd name="connsiteX1" fmla="*/ 114984 w 4227046"/>
                    <a:gd name="connsiteY1" fmla="*/ 1425916 h 1467266"/>
                    <a:gd name="connsiteX2" fmla="*/ 290199 w 4227046"/>
                    <a:gd name="connsiteY2" fmla="*/ 1393064 h 1467266"/>
                    <a:gd name="connsiteX3" fmla="*/ 366855 w 4227046"/>
                    <a:gd name="connsiteY3" fmla="*/ 1026209 h 1467266"/>
                    <a:gd name="connsiteX4" fmla="*/ 542070 w 4227046"/>
                    <a:gd name="connsiteY4" fmla="*/ 697682 h 1467266"/>
                    <a:gd name="connsiteX5" fmla="*/ 668005 w 4227046"/>
                    <a:gd name="connsiteY5" fmla="*/ 281548 h 1467266"/>
                    <a:gd name="connsiteX6" fmla="*/ 766562 w 4227046"/>
                    <a:gd name="connsiteY6" fmla="*/ 248693 h 1467266"/>
                    <a:gd name="connsiteX7" fmla="*/ 914399 w 4227046"/>
                    <a:gd name="connsiteY7" fmla="*/ 40628 h 1467266"/>
                    <a:gd name="connsiteX8" fmla="*/ 1051286 w 4227046"/>
                    <a:gd name="connsiteY8" fmla="*/ 35152 h 1467266"/>
                    <a:gd name="connsiteX9" fmla="*/ 1226500 w 4227046"/>
                    <a:gd name="connsiteY9" fmla="*/ 412959 h 1467266"/>
                    <a:gd name="connsiteX10" fmla="*/ 1494797 w 4227046"/>
                    <a:gd name="connsiteY10" fmla="*/ 725059 h 1467266"/>
                    <a:gd name="connsiteX11" fmla="*/ 1724766 w 4227046"/>
                    <a:gd name="connsiteY11" fmla="*/ 1168570 h 1467266"/>
                    <a:gd name="connsiteX12" fmla="*/ 1872603 w 4227046"/>
                    <a:gd name="connsiteY12" fmla="*/ 1354735 h 1467266"/>
                    <a:gd name="connsiteX13" fmla="*/ 1993063 w 4227046"/>
                    <a:gd name="connsiteY13" fmla="*/ 1442343 h 1467266"/>
                    <a:gd name="connsiteX14" fmla="*/ 2080670 w 4227046"/>
                    <a:gd name="connsiteY14" fmla="*/ 1464245 h 1467266"/>
                    <a:gd name="connsiteX15" fmla="*/ 2250409 w 4227046"/>
                    <a:gd name="connsiteY15" fmla="*/ 1387588 h 1467266"/>
                    <a:gd name="connsiteX16" fmla="*/ 2480378 w 4227046"/>
                    <a:gd name="connsiteY16" fmla="*/ 1239751 h 1467266"/>
                    <a:gd name="connsiteX17" fmla="*/ 2836283 w 4227046"/>
                    <a:gd name="connsiteY17" fmla="*/ 883848 h 1467266"/>
                    <a:gd name="connsiteX18" fmla="*/ 3033399 w 4227046"/>
                    <a:gd name="connsiteY18" fmla="*/ 549844 h 1467266"/>
                    <a:gd name="connsiteX19" fmla="*/ 3159335 w 4227046"/>
                    <a:gd name="connsiteY19" fmla="*/ 473188 h 1467266"/>
                    <a:gd name="connsiteX20" fmla="*/ 3427631 w 4227046"/>
                    <a:gd name="connsiteY20" fmla="*/ 577222 h 1467266"/>
                    <a:gd name="connsiteX21" fmla="*/ 3580943 w 4227046"/>
                    <a:gd name="connsiteY21" fmla="*/ 785289 h 1467266"/>
                    <a:gd name="connsiteX22" fmla="*/ 3761633 w 4227046"/>
                    <a:gd name="connsiteY22" fmla="*/ 1080963 h 1467266"/>
                    <a:gd name="connsiteX23" fmla="*/ 3903995 w 4227046"/>
                    <a:gd name="connsiteY23" fmla="*/ 1267128 h 1467266"/>
                    <a:gd name="connsiteX24" fmla="*/ 4227046 w 4227046"/>
                    <a:gd name="connsiteY24" fmla="*/ 1464244 h 1467266"/>
                    <a:gd name="connsiteX0" fmla="*/ 0 w 4227046"/>
                    <a:gd name="connsiteY0" fmla="*/ 1464244 h 1468287"/>
                    <a:gd name="connsiteX1" fmla="*/ 158788 w 4227046"/>
                    <a:gd name="connsiteY1" fmla="*/ 1464245 h 1468287"/>
                    <a:gd name="connsiteX2" fmla="*/ 290199 w 4227046"/>
                    <a:gd name="connsiteY2" fmla="*/ 1393064 h 1468287"/>
                    <a:gd name="connsiteX3" fmla="*/ 366855 w 4227046"/>
                    <a:gd name="connsiteY3" fmla="*/ 1026209 h 1468287"/>
                    <a:gd name="connsiteX4" fmla="*/ 542070 w 4227046"/>
                    <a:gd name="connsiteY4" fmla="*/ 697682 h 1468287"/>
                    <a:gd name="connsiteX5" fmla="*/ 668005 w 4227046"/>
                    <a:gd name="connsiteY5" fmla="*/ 281548 h 1468287"/>
                    <a:gd name="connsiteX6" fmla="*/ 766562 w 4227046"/>
                    <a:gd name="connsiteY6" fmla="*/ 248693 h 1468287"/>
                    <a:gd name="connsiteX7" fmla="*/ 914399 w 4227046"/>
                    <a:gd name="connsiteY7" fmla="*/ 40628 h 1468287"/>
                    <a:gd name="connsiteX8" fmla="*/ 1051286 w 4227046"/>
                    <a:gd name="connsiteY8" fmla="*/ 35152 h 1468287"/>
                    <a:gd name="connsiteX9" fmla="*/ 1226500 w 4227046"/>
                    <a:gd name="connsiteY9" fmla="*/ 412959 h 1468287"/>
                    <a:gd name="connsiteX10" fmla="*/ 1494797 w 4227046"/>
                    <a:gd name="connsiteY10" fmla="*/ 725059 h 1468287"/>
                    <a:gd name="connsiteX11" fmla="*/ 1724766 w 4227046"/>
                    <a:gd name="connsiteY11" fmla="*/ 1168570 h 1468287"/>
                    <a:gd name="connsiteX12" fmla="*/ 1872603 w 4227046"/>
                    <a:gd name="connsiteY12" fmla="*/ 1354735 h 1468287"/>
                    <a:gd name="connsiteX13" fmla="*/ 1993063 w 4227046"/>
                    <a:gd name="connsiteY13" fmla="*/ 1442343 h 1468287"/>
                    <a:gd name="connsiteX14" fmla="*/ 2080670 w 4227046"/>
                    <a:gd name="connsiteY14" fmla="*/ 1464245 h 1468287"/>
                    <a:gd name="connsiteX15" fmla="*/ 2250409 w 4227046"/>
                    <a:gd name="connsiteY15" fmla="*/ 1387588 h 1468287"/>
                    <a:gd name="connsiteX16" fmla="*/ 2480378 w 4227046"/>
                    <a:gd name="connsiteY16" fmla="*/ 1239751 h 1468287"/>
                    <a:gd name="connsiteX17" fmla="*/ 2836283 w 4227046"/>
                    <a:gd name="connsiteY17" fmla="*/ 883848 h 1468287"/>
                    <a:gd name="connsiteX18" fmla="*/ 3033399 w 4227046"/>
                    <a:gd name="connsiteY18" fmla="*/ 549844 h 1468287"/>
                    <a:gd name="connsiteX19" fmla="*/ 3159335 w 4227046"/>
                    <a:gd name="connsiteY19" fmla="*/ 473188 h 1468287"/>
                    <a:gd name="connsiteX20" fmla="*/ 3427631 w 4227046"/>
                    <a:gd name="connsiteY20" fmla="*/ 577222 h 1468287"/>
                    <a:gd name="connsiteX21" fmla="*/ 3580943 w 4227046"/>
                    <a:gd name="connsiteY21" fmla="*/ 785289 h 1468287"/>
                    <a:gd name="connsiteX22" fmla="*/ 3761633 w 4227046"/>
                    <a:gd name="connsiteY22" fmla="*/ 1080963 h 1468287"/>
                    <a:gd name="connsiteX23" fmla="*/ 3903995 w 4227046"/>
                    <a:gd name="connsiteY23" fmla="*/ 1267128 h 1468287"/>
                    <a:gd name="connsiteX24" fmla="*/ 4227046 w 4227046"/>
                    <a:gd name="connsiteY24" fmla="*/ 1464244 h 14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7046" h="1468287">
                      <a:moveTo>
                        <a:pt x="0" y="1464244"/>
                      </a:moveTo>
                      <a:cubicBezTo>
                        <a:pt x="38328" y="1457399"/>
                        <a:pt x="110422" y="1476108"/>
                        <a:pt x="158788" y="1464245"/>
                      </a:cubicBezTo>
                      <a:cubicBezTo>
                        <a:pt x="207154" y="1452382"/>
                        <a:pt x="255521" y="1466070"/>
                        <a:pt x="290199" y="1393064"/>
                      </a:cubicBezTo>
                      <a:cubicBezTo>
                        <a:pt x="324877" y="1320058"/>
                        <a:pt x="324877" y="1142106"/>
                        <a:pt x="366855" y="1026209"/>
                      </a:cubicBezTo>
                      <a:cubicBezTo>
                        <a:pt x="408834" y="910312"/>
                        <a:pt x="491878" y="821792"/>
                        <a:pt x="542070" y="697682"/>
                      </a:cubicBezTo>
                      <a:cubicBezTo>
                        <a:pt x="592262" y="573572"/>
                        <a:pt x="630590" y="356380"/>
                        <a:pt x="668005" y="281548"/>
                      </a:cubicBezTo>
                      <a:cubicBezTo>
                        <a:pt x="705420" y="206717"/>
                        <a:pt x="739185" y="271507"/>
                        <a:pt x="766562" y="248693"/>
                      </a:cubicBezTo>
                      <a:cubicBezTo>
                        <a:pt x="793939" y="225879"/>
                        <a:pt x="866945" y="76218"/>
                        <a:pt x="914399" y="40628"/>
                      </a:cubicBezTo>
                      <a:cubicBezTo>
                        <a:pt x="961853" y="5038"/>
                        <a:pt x="999269" y="-26903"/>
                        <a:pt x="1051286" y="35152"/>
                      </a:cubicBezTo>
                      <a:cubicBezTo>
                        <a:pt x="1103303" y="97207"/>
                        <a:pt x="1152582" y="297975"/>
                        <a:pt x="1226500" y="412959"/>
                      </a:cubicBezTo>
                      <a:cubicBezTo>
                        <a:pt x="1300418" y="527943"/>
                        <a:pt x="1411753" y="599124"/>
                        <a:pt x="1494797" y="725059"/>
                      </a:cubicBezTo>
                      <a:cubicBezTo>
                        <a:pt x="1577841" y="850994"/>
                        <a:pt x="1661798" y="1063624"/>
                        <a:pt x="1724766" y="1168570"/>
                      </a:cubicBezTo>
                      <a:cubicBezTo>
                        <a:pt x="1787734" y="1273516"/>
                        <a:pt x="1827887" y="1309106"/>
                        <a:pt x="1872603" y="1354735"/>
                      </a:cubicBezTo>
                      <a:cubicBezTo>
                        <a:pt x="1917319" y="1400364"/>
                        <a:pt x="1958385" y="1424091"/>
                        <a:pt x="1993063" y="1442343"/>
                      </a:cubicBezTo>
                      <a:cubicBezTo>
                        <a:pt x="2027741" y="1460595"/>
                        <a:pt x="2037779" y="1473371"/>
                        <a:pt x="2080670" y="1464245"/>
                      </a:cubicBezTo>
                      <a:cubicBezTo>
                        <a:pt x="2123561" y="1455119"/>
                        <a:pt x="2183791" y="1425004"/>
                        <a:pt x="2250409" y="1387588"/>
                      </a:cubicBezTo>
                      <a:cubicBezTo>
                        <a:pt x="2317027" y="1350172"/>
                        <a:pt x="2382732" y="1323708"/>
                        <a:pt x="2480378" y="1239751"/>
                      </a:cubicBezTo>
                      <a:cubicBezTo>
                        <a:pt x="2578024" y="1155794"/>
                        <a:pt x="2744113" y="998832"/>
                        <a:pt x="2836283" y="883848"/>
                      </a:cubicBezTo>
                      <a:cubicBezTo>
                        <a:pt x="2928453" y="768864"/>
                        <a:pt x="2979557" y="618287"/>
                        <a:pt x="3033399" y="549844"/>
                      </a:cubicBezTo>
                      <a:cubicBezTo>
                        <a:pt x="3087241" y="481401"/>
                        <a:pt x="3093630" y="468625"/>
                        <a:pt x="3159335" y="473188"/>
                      </a:cubicBezTo>
                      <a:cubicBezTo>
                        <a:pt x="3225040" y="477751"/>
                        <a:pt x="3357363" y="525205"/>
                        <a:pt x="3427631" y="577222"/>
                      </a:cubicBezTo>
                      <a:cubicBezTo>
                        <a:pt x="3497899" y="629239"/>
                        <a:pt x="3525276" y="701332"/>
                        <a:pt x="3580943" y="785289"/>
                      </a:cubicBezTo>
                      <a:cubicBezTo>
                        <a:pt x="3636610" y="869246"/>
                        <a:pt x="3707791" y="1000657"/>
                        <a:pt x="3761633" y="1080963"/>
                      </a:cubicBezTo>
                      <a:cubicBezTo>
                        <a:pt x="3815475" y="1161270"/>
                        <a:pt x="3826426" y="1203248"/>
                        <a:pt x="3903995" y="1267128"/>
                      </a:cubicBezTo>
                      <a:cubicBezTo>
                        <a:pt x="3981564" y="1331008"/>
                        <a:pt x="4157234" y="1457856"/>
                        <a:pt x="4227046" y="1464244"/>
                      </a:cubicBezTo>
                    </a:path>
                  </a:pathLst>
                </a:custGeom>
                <a:ln>
                  <a:solidFill>
                    <a:srgbClr val="CC009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 name="Freeform 16"/>
                <p:cNvSpPr/>
                <p:nvPr/>
              </p:nvSpPr>
              <p:spPr>
                <a:xfrm>
                  <a:off x="1086545" y="2303632"/>
                  <a:ext cx="4506293" cy="1632298"/>
                </a:xfrm>
                <a:custGeom>
                  <a:avLst/>
                  <a:gdLst>
                    <a:gd name="connsiteX0" fmla="*/ 0 w 4227046"/>
                    <a:gd name="connsiteY0" fmla="*/ 1473377 h 1496691"/>
                    <a:gd name="connsiteX1" fmla="*/ 114984 w 4227046"/>
                    <a:gd name="connsiteY1" fmla="*/ 1435049 h 1496691"/>
                    <a:gd name="connsiteX2" fmla="*/ 229969 w 4227046"/>
                    <a:gd name="connsiteY2" fmla="*/ 1325540 h 1496691"/>
                    <a:gd name="connsiteX3" fmla="*/ 366855 w 4227046"/>
                    <a:gd name="connsiteY3" fmla="*/ 1035342 h 1496691"/>
                    <a:gd name="connsiteX4" fmla="*/ 498266 w 4227046"/>
                    <a:gd name="connsiteY4" fmla="*/ 602781 h 1496691"/>
                    <a:gd name="connsiteX5" fmla="*/ 668005 w 4227046"/>
                    <a:gd name="connsiteY5" fmla="*/ 142843 h 1496691"/>
                    <a:gd name="connsiteX6" fmla="*/ 837743 w 4227046"/>
                    <a:gd name="connsiteY6" fmla="*/ 22383 h 1496691"/>
                    <a:gd name="connsiteX7" fmla="*/ 881547 w 4227046"/>
                    <a:gd name="connsiteY7" fmla="*/ 11433 h 1496691"/>
                    <a:gd name="connsiteX8" fmla="*/ 1023909 w 4227046"/>
                    <a:gd name="connsiteY8" fmla="*/ 22383 h 1496691"/>
                    <a:gd name="connsiteX9" fmla="*/ 1259353 w 4227046"/>
                    <a:gd name="connsiteY9" fmla="*/ 268779 h 1496691"/>
                    <a:gd name="connsiteX10" fmla="*/ 1494797 w 4227046"/>
                    <a:gd name="connsiteY10" fmla="*/ 734192 h 1496691"/>
                    <a:gd name="connsiteX11" fmla="*/ 1724766 w 4227046"/>
                    <a:gd name="connsiteY11" fmla="*/ 1177703 h 1496691"/>
                    <a:gd name="connsiteX12" fmla="*/ 1872603 w 4227046"/>
                    <a:gd name="connsiteY12" fmla="*/ 1363868 h 1496691"/>
                    <a:gd name="connsiteX13" fmla="*/ 1993063 w 4227046"/>
                    <a:gd name="connsiteY13" fmla="*/ 1451476 h 1496691"/>
                    <a:gd name="connsiteX14" fmla="*/ 2080670 w 4227046"/>
                    <a:gd name="connsiteY14" fmla="*/ 1462427 h 1496691"/>
                    <a:gd name="connsiteX15" fmla="*/ 2195655 w 4227046"/>
                    <a:gd name="connsiteY15" fmla="*/ 1484328 h 1496691"/>
                    <a:gd name="connsiteX16" fmla="*/ 2480378 w 4227046"/>
                    <a:gd name="connsiteY16" fmla="*/ 1248884 h 1496691"/>
                    <a:gd name="connsiteX17" fmla="*/ 2781528 w 4227046"/>
                    <a:gd name="connsiteY17" fmla="*/ 767045 h 1496691"/>
                    <a:gd name="connsiteX18" fmla="*/ 2973169 w 4227046"/>
                    <a:gd name="connsiteY18" fmla="*/ 520649 h 1496691"/>
                    <a:gd name="connsiteX19" fmla="*/ 3142908 w 4227046"/>
                    <a:gd name="connsiteY19" fmla="*/ 438518 h 1496691"/>
                    <a:gd name="connsiteX20" fmla="*/ 3340024 w 4227046"/>
                    <a:gd name="connsiteY20" fmla="*/ 438518 h 1496691"/>
                    <a:gd name="connsiteX21" fmla="*/ 3575468 w 4227046"/>
                    <a:gd name="connsiteY21" fmla="*/ 673962 h 1496691"/>
                    <a:gd name="connsiteX22" fmla="*/ 3783535 w 4227046"/>
                    <a:gd name="connsiteY22" fmla="*/ 1090096 h 1496691"/>
                    <a:gd name="connsiteX23" fmla="*/ 4013504 w 4227046"/>
                    <a:gd name="connsiteY23" fmla="*/ 1396721 h 1496691"/>
                    <a:gd name="connsiteX24" fmla="*/ 4227046 w 4227046"/>
                    <a:gd name="connsiteY24" fmla="*/ 1473377 h 1496691"/>
                    <a:gd name="connsiteX0" fmla="*/ 0 w 4227046"/>
                    <a:gd name="connsiteY0" fmla="*/ 1475870 h 1499184"/>
                    <a:gd name="connsiteX1" fmla="*/ 114984 w 4227046"/>
                    <a:gd name="connsiteY1" fmla="*/ 1437542 h 1499184"/>
                    <a:gd name="connsiteX2" fmla="*/ 229969 w 4227046"/>
                    <a:gd name="connsiteY2" fmla="*/ 1328033 h 1499184"/>
                    <a:gd name="connsiteX3" fmla="*/ 366855 w 4227046"/>
                    <a:gd name="connsiteY3" fmla="*/ 1037835 h 1499184"/>
                    <a:gd name="connsiteX4" fmla="*/ 498266 w 4227046"/>
                    <a:gd name="connsiteY4" fmla="*/ 605274 h 1499184"/>
                    <a:gd name="connsiteX5" fmla="*/ 668005 w 4227046"/>
                    <a:gd name="connsiteY5" fmla="*/ 145336 h 1499184"/>
                    <a:gd name="connsiteX6" fmla="*/ 837743 w 4227046"/>
                    <a:gd name="connsiteY6" fmla="*/ 24876 h 1499184"/>
                    <a:gd name="connsiteX7" fmla="*/ 908924 w 4227046"/>
                    <a:gd name="connsiteY7" fmla="*/ 8450 h 1499184"/>
                    <a:gd name="connsiteX8" fmla="*/ 1023909 w 4227046"/>
                    <a:gd name="connsiteY8" fmla="*/ 24876 h 1499184"/>
                    <a:gd name="connsiteX9" fmla="*/ 1259353 w 4227046"/>
                    <a:gd name="connsiteY9" fmla="*/ 271272 h 1499184"/>
                    <a:gd name="connsiteX10" fmla="*/ 1494797 w 4227046"/>
                    <a:gd name="connsiteY10" fmla="*/ 736685 h 1499184"/>
                    <a:gd name="connsiteX11" fmla="*/ 1724766 w 4227046"/>
                    <a:gd name="connsiteY11" fmla="*/ 1180196 h 1499184"/>
                    <a:gd name="connsiteX12" fmla="*/ 1872603 w 4227046"/>
                    <a:gd name="connsiteY12" fmla="*/ 1366361 h 1499184"/>
                    <a:gd name="connsiteX13" fmla="*/ 1993063 w 4227046"/>
                    <a:gd name="connsiteY13" fmla="*/ 1453969 h 1499184"/>
                    <a:gd name="connsiteX14" fmla="*/ 2080670 w 4227046"/>
                    <a:gd name="connsiteY14" fmla="*/ 1464920 h 1499184"/>
                    <a:gd name="connsiteX15" fmla="*/ 2195655 w 4227046"/>
                    <a:gd name="connsiteY15" fmla="*/ 1486821 h 1499184"/>
                    <a:gd name="connsiteX16" fmla="*/ 2480378 w 4227046"/>
                    <a:gd name="connsiteY16" fmla="*/ 1251377 h 1499184"/>
                    <a:gd name="connsiteX17" fmla="*/ 2781528 w 4227046"/>
                    <a:gd name="connsiteY17" fmla="*/ 769538 h 1499184"/>
                    <a:gd name="connsiteX18" fmla="*/ 2973169 w 4227046"/>
                    <a:gd name="connsiteY18" fmla="*/ 523142 h 1499184"/>
                    <a:gd name="connsiteX19" fmla="*/ 3142908 w 4227046"/>
                    <a:gd name="connsiteY19" fmla="*/ 441011 h 1499184"/>
                    <a:gd name="connsiteX20" fmla="*/ 3340024 w 4227046"/>
                    <a:gd name="connsiteY20" fmla="*/ 441011 h 1499184"/>
                    <a:gd name="connsiteX21" fmla="*/ 3575468 w 4227046"/>
                    <a:gd name="connsiteY21" fmla="*/ 676455 h 1499184"/>
                    <a:gd name="connsiteX22" fmla="*/ 3783535 w 4227046"/>
                    <a:gd name="connsiteY22" fmla="*/ 1092589 h 1499184"/>
                    <a:gd name="connsiteX23" fmla="*/ 4013504 w 4227046"/>
                    <a:gd name="connsiteY23" fmla="*/ 1399214 h 1499184"/>
                    <a:gd name="connsiteX24" fmla="*/ 4227046 w 4227046"/>
                    <a:gd name="connsiteY24" fmla="*/ 1475870 h 1499184"/>
                    <a:gd name="connsiteX0" fmla="*/ 0 w 4227046"/>
                    <a:gd name="connsiteY0" fmla="*/ 1476478 h 1499792"/>
                    <a:gd name="connsiteX1" fmla="*/ 114984 w 4227046"/>
                    <a:gd name="connsiteY1" fmla="*/ 1438150 h 1499792"/>
                    <a:gd name="connsiteX2" fmla="*/ 229969 w 4227046"/>
                    <a:gd name="connsiteY2" fmla="*/ 1328641 h 1499792"/>
                    <a:gd name="connsiteX3" fmla="*/ 366855 w 4227046"/>
                    <a:gd name="connsiteY3" fmla="*/ 1038443 h 1499792"/>
                    <a:gd name="connsiteX4" fmla="*/ 498266 w 4227046"/>
                    <a:gd name="connsiteY4" fmla="*/ 605882 h 1499792"/>
                    <a:gd name="connsiteX5" fmla="*/ 668005 w 4227046"/>
                    <a:gd name="connsiteY5" fmla="*/ 145944 h 1499792"/>
                    <a:gd name="connsiteX6" fmla="*/ 810366 w 4227046"/>
                    <a:gd name="connsiteY6" fmla="*/ 36435 h 1499792"/>
                    <a:gd name="connsiteX7" fmla="*/ 908924 w 4227046"/>
                    <a:gd name="connsiteY7" fmla="*/ 9058 h 1499792"/>
                    <a:gd name="connsiteX8" fmla="*/ 1023909 w 4227046"/>
                    <a:gd name="connsiteY8" fmla="*/ 25484 h 1499792"/>
                    <a:gd name="connsiteX9" fmla="*/ 1259353 w 4227046"/>
                    <a:gd name="connsiteY9" fmla="*/ 271880 h 1499792"/>
                    <a:gd name="connsiteX10" fmla="*/ 1494797 w 4227046"/>
                    <a:gd name="connsiteY10" fmla="*/ 737293 h 1499792"/>
                    <a:gd name="connsiteX11" fmla="*/ 1724766 w 4227046"/>
                    <a:gd name="connsiteY11" fmla="*/ 1180804 h 1499792"/>
                    <a:gd name="connsiteX12" fmla="*/ 1872603 w 4227046"/>
                    <a:gd name="connsiteY12" fmla="*/ 1366969 h 1499792"/>
                    <a:gd name="connsiteX13" fmla="*/ 1993063 w 4227046"/>
                    <a:gd name="connsiteY13" fmla="*/ 1454577 h 1499792"/>
                    <a:gd name="connsiteX14" fmla="*/ 2080670 w 4227046"/>
                    <a:gd name="connsiteY14" fmla="*/ 1465528 h 1499792"/>
                    <a:gd name="connsiteX15" fmla="*/ 2195655 w 4227046"/>
                    <a:gd name="connsiteY15" fmla="*/ 1487429 h 1499792"/>
                    <a:gd name="connsiteX16" fmla="*/ 2480378 w 4227046"/>
                    <a:gd name="connsiteY16" fmla="*/ 1251985 h 1499792"/>
                    <a:gd name="connsiteX17" fmla="*/ 2781528 w 4227046"/>
                    <a:gd name="connsiteY17" fmla="*/ 770146 h 1499792"/>
                    <a:gd name="connsiteX18" fmla="*/ 2973169 w 4227046"/>
                    <a:gd name="connsiteY18" fmla="*/ 523750 h 1499792"/>
                    <a:gd name="connsiteX19" fmla="*/ 3142908 w 4227046"/>
                    <a:gd name="connsiteY19" fmla="*/ 441619 h 1499792"/>
                    <a:gd name="connsiteX20" fmla="*/ 3340024 w 4227046"/>
                    <a:gd name="connsiteY20" fmla="*/ 441619 h 1499792"/>
                    <a:gd name="connsiteX21" fmla="*/ 3575468 w 4227046"/>
                    <a:gd name="connsiteY21" fmla="*/ 677063 h 1499792"/>
                    <a:gd name="connsiteX22" fmla="*/ 3783535 w 4227046"/>
                    <a:gd name="connsiteY22" fmla="*/ 1093197 h 1499792"/>
                    <a:gd name="connsiteX23" fmla="*/ 4013504 w 4227046"/>
                    <a:gd name="connsiteY23" fmla="*/ 1399822 h 1499792"/>
                    <a:gd name="connsiteX24" fmla="*/ 4227046 w 4227046"/>
                    <a:gd name="connsiteY24" fmla="*/ 1476478 h 1499792"/>
                    <a:gd name="connsiteX0" fmla="*/ 0 w 4227046"/>
                    <a:gd name="connsiteY0" fmla="*/ 1476478 h 1476478"/>
                    <a:gd name="connsiteX1" fmla="*/ 114984 w 4227046"/>
                    <a:gd name="connsiteY1" fmla="*/ 1438150 h 1476478"/>
                    <a:gd name="connsiteX2" fmla="*/ 229969 w 4227046"/>
                    <a:gd name="connsiteY2" fmla="*/ 1328641 h 1476478"/>
                    <a:gd name="connsiteX3" fmla="*/ 366855 w 4227046"/>
                    <a:gd name="connsiteY3" fmla="*/ 1038443 h 1476478"/>
                    <a:gd name="connsiteX4" fmla="*/ 498266 w 4227046"/>
                    <a:gd name="connsiteY4" fmla="*/ 605882 h 1476478"/>
                    <a:gd name="connsiteX5" fmla="*/ 668005 w 4227046"/>
                    <a:gd name="connsiteY5" fmla="*/ 145944 h 1476478"/>
                    <a:gd name="connsiteX6" fmla="*/ 810366 w 4227046"/>
                    <a:gd name="connsiteY6" fmla="*/ 36435 h 1476478"/>
                    <a:gd name="connsiteX7" fmla="*/ 908924 w 4227046"/>
                    <a:gd name="connsiteY7" fmla="*/ 9058 h 1476478"/>
                    <a:gd name="connsiteX8" fmla="*/ 1023909 w 4227046"/>
                    <a:gd name="connsiteY8" fmla="*/ 25484 h 1476478"/>
                    <a:gd name="connsiteX9" fmla="*/ 1259353 w 4227046"/>
                    <a:gd name="connsiteY9" fmla="*/ 271880 h 1476478"/>
                    <a:gd name="connsiteX10" fmla="*/ 1494797 w 4227046"/>
                    <a:gd name="connsiteY10" fmla="*/ 737293 h 1476478"/>
                    <a:gd name="connsiteX11" fmla="*/ 1724766 w 4227046"/>
                    <a:gd name="connsiteY11" fmla="*/ 1180804 h 1476478"/>
                    <a:gd name="connsiteX12" fmla="*/ 1872603 w 4227046"/>
                    <a:gd name="connsiteY12" fmla="*/ 1366969 h 1476478"/>
                    <a:gd name="connsiteX13" fmla="*/ 1993063 w 4227046"/>
                    <a:gd name="connsiteY13" fmla="*/ 1454577 h 1476478"/>
                    <a:gd name="connsiteX14" fmla="*/ 2080670 w 4227046"/>
                    <a:gd name="connsiteY14" fmla="*/ 1465528 h 1476478"/>
                    <a:gd name="connsiteX15" fmla="*/ 2255885 w 4227046"/>
                    <a:gd name="connsiteY15" fmla="*/ 1449101 h 1476478"/>
                    <a:gd name="connsiteX16" fmla="*/ 2480378 w 4227046"/>
                    <a:gd name="connsiteY16" fmla="*/ 1251985 h 1476478"/>
                    <a:gd name="connsiteX17" fmla="*/ 2781528 w 4227046"/>
                    <a:gd name="connsiteY17" fmla="*/ 770146 h 1476478"/>
                    <a:gd name="connsiteX18" fmla="*/ 2973169 w 4227046"/>
                    <a:gd name="connsiteY18" fmla="*/ 523750 h 1476478"/>
                    <a:gd name="connsiteX19" fmla="*/ 3142908 w 4227046"/>
                    <a:gd name="connsiteY19" fmla="*/ 441619 h 1476478"/>
                    <a:gd name="connsiteX20" fmla="*/ 3340024 w 4227046"/>
                    <a:gd name="connsiteY20" fmla="*/ 441619 h 1476478"/>
                    <a:gd name="connsiteX21" fmla="*/ 3575468 w 4227046"/>
                    <a:gd name="connsiteY21" fmla="*/ 677063 h 1476478"/>
                    <a:gd name="connsiteX22" fmla="*/ 3783535 w 4227046"/>
                    <a:gd name="connsiteY22" fmla="*/ 1093197 h 1476478"/>
                    <a:gd name="connsiteX23" fmla="*/ 4013504 w 4227046"/>
                    <a:gd name="connsiteY23" fmla="*/ 1399822 h 1476478"/>
                    <a:gd name="connsiteX24" fmla="*/ 4227046 w 4227046"/>
                    <a:gd name="connsiteY24" fmla="*/ 1476478 h 1476478"/>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40024 w 4227046"/>
                    <a:gd name="connsiteY20" fmla="*/ 441619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908924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832268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92993 h 1493812"/>
                    <a:gd name="connsiteX1" fmla="*/ 114984 w 4227046"/>
                    <a:gd name="connsiteY1" fmla="*/ 1454665 h 1493812"/>
                    <a:gd name="connsiteX2" fmla="*/ 229969 w 4227046"/>
                    <a:gd name="connsiteY2" fmla="*/ 1345156 h 1493812"/>
                    <a:gd name="connsiteX3" fmla="*/ 366855 w 4227046"/>
                    <a:gd name="connsiteY3" fmla="*/ 1054958 h 1493812"/>
                    <a:gd name="connsiteX4" fmla="*/ 498266 w 4227046"/>
                    <a:gd name="connsiteY4" fmla="*/ 622397 h 1493812"/>
                    <a:gd name="connsiteX5" fmla="*/ 668005 w 4227046"/>
                    <a:gd name="connsiteY5" fmla="*/ 162459 h 1493812"/>
                    <a:gd name="connsiteX6" fmla="*/ 832268 w 4227046"/>
                    <a:gd name="connsiteY6" fmla="*/ 25573 h 1493812"/>
                    <a:gd name="connsiteX7" fmla="*/ 1045811 w 4227046"/>
                    <a:gd name="connsiteY7" fmla="*/ 25573 h 1493812"/>
                    <a:gd name="connsiteX8" fmla="*/ 1259353 w 4227046"/>
                    <a:gd name="connsiteY8" fmla="*/ 288395 h 1493812"/>
                    <a:gd name="connsiteX9" fmla="*/ 1494797 w 4227046"/>
                    <a:gd name="connsiteY9" fmla="*/ 753808 h 1493812"/>
                    <a:gd name="connsiteX10" fmla="*/ 1724766 w 4227046"/>
                    <a:gd name="connsiteY10" fmla="*/ 1197319 h 1493812"/>
                    <a:gd name="connsiteX11" fmla="*/ 1872603 w 4227046"/>
                    <a:gd name="connsiteY11" fmla="*/ 1383484 h 1493812"/>
                    <a:gd name="connsiteX12" fmla="*/ 1993063 w 4227046"/>
                    <a:gd name="connsiteY12" fmla="*/ 1471092 h 1493812"/>
                    <a:gd name="connsiteX13" fmla="*/ 2080670 w 4227046"/>
                    <a:gd name="connsiteY13" fmla="*/ 1492994 h 1493812"/>
                    <a:gd name="connsiteX14" fmla="*/ 2255885 w 4227046"/>
                    <a:gd name="connsiteY14" fmla="*/ 1465616 h 1493812"/>
                    <a:gd name="connsiteX15" fmla="*/ 2480378 w 4227046"/>
                    <a:gd name="connsiteY15" fmla="*/ 1268500 h 1493812"/>
                    <a:gd name="connsiteX16" fmla="*/ 2781528 w 4227046"/>
                    <a:gd name="connsiteY16" fmla="*/ 786661 h 1493812"/>
                    <a:gd name="connsiteX17" fmla="*/ 2973169 w 4227046"/>
                    <a:gd name="connsiteY17" fmla="*/ 540265 h 1493812"/>
                    <a:gd name="connsiteX18" fmla="*/ 3142908 w 4227046"/>
                    <a:gd name="connsiteY18" fmla="*/ 458134 h 1493812"/>
                    <a:gd name="connsiteX19" fmla="*/ 3356450 w 4227046"/>
                    <a:gd name="connsiteY19" fmla="*/ 469085 h 1493812"/>
                    <a:gd name="connsiteX20" fmla="*/ 3575468 w 4227046"/>
                    <a:gd name="connsiteY20" fmla="*/ 693578 h 1493812"/>
                    <a:gd name="connsiteX21" fmla="*/ 3783535 w 4227046"/>
                    <a:gd name="connsiteY21" fmla="*/ 1109712 h 1493812"/>
                    <a:gd name="connsiteX22" fmla="*/ 4013504 w 4227046"/>
                    <a:gd name="connsiteY22" fmla="*/ 1416337 h 1493812"/>
                    <a:gd name="connsiteX23" fmla="*/ 4227046 w 4227046"/>
                    <a:gd name="connsiteY23" fmla="*/ 1492993 h 1493812"/>
                    <a:gd name="connsiteX0" fmla="*/ 0 w 4227046"/>
                    <a:gd name="connsiteY0" fmla="*/ 1490707 h 1491526"/>
                    <a:gd name="connsiteX1" fmla="*/ 114984 w 4227046"/>
                    <a:gd name="connsiteY1" fmla="*/ 1452379 h 1491526"/>
                    <a:gd name="connsiteX2" fmla="*/ 229969 w 4227046"/>
                    <a:gd name="connsiteY2" fmla="*/ 1342870 h 1491526"/>
                    <a:gd name="connsiteX3" fmla="*/ 366855 w 4227046"/>
                    <a:gd name="connsiteY3" fmla="*/ 1052672 h 1491526"/>
                    <a:gd name="connsiteX4" fmla="*/ 498266 w 4227046"/>
                    <a:gd name="connsiteY4" fmla="*/ 620111 h 1491526"/>
                    <a:gd name="connsiteX5" fmla="*/ 668005 w 4227046"/>
                    <a:gd name="connsiteY5" fmla="*/ 160173 h 1491526"/>
                    <a:gd name="connsiteX6" fmla="*/ 832268 w 4227046"/>
                    <a:gd name="connsiteY6" fmla="*/ 23287 h 1491526"/>
                    <a:gd name="connsiteX7" fmla="*/ 1045811 w 4227046"/>
                    <a:gd name="connsiteY7" fmla="*/ 23287 h 1491526"/>
                    <a:gd name="connsiteX8" fmla="*/ 1259353 w 4227046"/>
                    <a:gd name="connsiteY8" fmla="*/ 286109 h 1491526"/>
                    <a:gd name="connsiteX9" fmla="*/ 1494797 w 4227046"/>
                    <a:gd name="connsiteY9" fmla="*/ 751522 h 1491526"/>
                    <a:gd name="connsiteX10" fmla="*/ 1724766 w 4227046"/>
                    <a:gd name="connsiteY10" fmla="*/ 1195033 h 1491526"/>
                    <a:gd name="connsiteX11" fmla="*/ 1872603 w 4227046"/>
                    <a:gd name="connsiteY11" fmla="*/ 1381198 h 1491526"/>
                    <a:gd name="connsiteX12" fmla="*/ 1993063 w 4227046"/>
                    <a:gd name="connsiteY12" fmla="*/ 1468806 h 1491526"/>
                    <a:gd name="connsiteX13" fmla="*/ 2080670 w 4227046"/>
                    <a:gd name="connsiteY13" fmla="*/ 1490708 h 1491526"/>
                    <a:gd name="connsiteX14" fmla="*/ 2255885 w 4227046"/>
                    <a:gd name="connsiteY14" fmla="*/ 1463330 h 1491526"/>
                    <a:gd name="connsiteX15" fmla="*/ 2480378 w 4227046"/>
                    <a:gd name="connsiteY15" fmla="*/ 1266214 h 1491526"/>
                    <a:gd name="connsiteX16" fmla="*/ 2781528 w 4227046"/>
                    <a:gd name="connsiteY16" fmla="*/ 784375 h 1491526"/>
                    <a:gd name="connsiteX17" fmla="*/ 2973169 w 4227046"/>
                    <a:gd name="connsiteY17" fmla="*/ 537979 h 1491526"/>
                    <a:gd name="connsiteX18" fmla="*/ 3142908 w 4227046"/>
                    <a:gd name="connsiteY18" fmla="*/ 455848 h 1491526"/>
                    <a:gd name="connsiteX19" fmla="*/ 3356450 w 4227046"/>
                    <a:gd name="connsiteY19" fmla="*/ 466799 h 1491526"/>
                    <a:gd name="connsiteX20" fmla="*/ 3575468 w 4227046"/>
                    <a:gd name="connsiteY20" fmla="*/ 691292 h 1491526"/>
                    <a:gd name="connsiteX21" fmla="*/ 3783535 w 4227046"/>
                    <a:gd name="connsiteY21" fmla="*/ 1107426 h 1491526"/>
                    <a:gd name="connsiteX22" fmla="*/ 4013504 w 4227046"/>
                    <a:gd name="connsiteY22" fmla="*/ 1414051 h 1491526"/>
                    <a:gd name="connsiteX23" fmla="*/ 4227046 w 4227046"/>
                    <a:gd name="connsiteY23" fmla="*/ 1490707 h 1491526"/>
                    <a:gd name="connsiteX0" fmla="*/ 0 w 4227046"/>
                    <a:gd name="connsiteY0" fmla="*/ 1476962 h 1477781"/>
                    <a:gd name="connsiteX1" fmla="*/ 114984 w 4227046"/>
                    <a:gd name="connsiteY1" fmla="*/ 1438634 h 1477781"/>
                    <a:gd name="connsiteX2" fmla="*/ 229969 w 4227046"/>
                    <a:gd name="connsiteY2" fmla="*/ 1329125 h 1477781"/>
                    <a:gd name="connsiteX3" fmla="*/ 366855 w 4227046"/>
                    <a:gd name="connsiteY3" fmla="*/ 1038927 h 1477781"/>
                    <a:gd name="connsiteX4" fmla="*/ 498266 w 4227046"/>
                    <a:gd name="connsiteY4" fmla="*/ 606366 h 1477781"/>
                    <a:gd name="connsiteX5" fmla="*/ 668005 w 4227046"/>
                    <a:gd name="connsiteY5" fmla="*/ 146428 h 1477781"/>
                    <a:gd name="connsiteX6" fmla="*/ 832268 w 4227046"/>
                    <a:gd name="connsiteY6" fmla="*/ 9542 h 1477781"/>
                    <a:gd name="connsiteX7" fmla="*/ 1045811 w 4227046"/>
                    <a:gd name="connsiteY7" fmla="*/ 36919 h 1477781"/>
                    <a:gd name="connsiteX8" fmla="*/ 1259353 w 4227046"/>
                    <a:gd name="connsiteY8" fmla="*/ 272364 h 1477781"/>
                    <a:gd name="connsiteX9" fmla="*/ 1494797 w 4227046"/>
                    <a:gd name="connsiteY9" fmla="*/ 737777 h 1477781"/>
                    <a:gd name="connsiteX10" fmla="*/ 1724766 w 4227046"/>
                    <a:gd name="connsiteY10" fmla="*/ 1181288 h 1477781"/>
                    <a:gd name="connsiteX11" fmla="*/ 1872603 w 4227046"/>
                    <a:gd name="connsiteY11" fmla="*/ 1367453 h 1477781"/>
                    <a:gd name="connsiteX12" fmla="*/ 1993063 w 4227046"/>
                    <a:gd name="connsiteY12" fmla="*/ 1455061 h 1477781"/>
                    <a:gd name="connsiteX13" fmla="*/ 2080670 w 4227046"/>
                    <a:gd name="connsiteY13" fmla="*/ 1476963 h 1477781"/>
                    <a:gd name="connsiteX14" fmla="*/ 2255885 w 4227046"/>
                    <a:gd name="connsiteY14" fmla="*/ 1449585 h 1477781"/>
                    <a:gd name="connsiteX15" fmla="*/ 2480378 w 4227046"/>
                    <a:gd name="connsiteY15" fmla="*/ 1252469 h 1477781"/>
                    <a:gd name="connsiteX16" fmla="*/ 2781528 w 4227046"/>
                    <a:gd name="connsiteY16" fmla="*/ 770630 h 1477781"/>
                    <a:gd name="connsiteX17" fmla="*/ 2973169 w 4227046"/>
                    <a:gd name="connsiteY17" fmla="*/ 524234 h 1477781"/>
                    <a:gd name="connsiteX18" fmla="*/ 3142908 w 4227046"/>
                    <a:gd name="connsiteY18" fmla="*/ 442103 h 1477781"/>
                    <a:gd name="connsiteX19" fmla="*/ 3356450 w 4227046"/>
                    <a:gd name="connsiteY19" fmla="*/ 453054 h 1477781"/>
                    <a:gd name="connsiteX20" fmla="*/ 3575468 w 4227046"/>
                    <a:gd name="connsiteY20" fmla="*/ 677547 h 1477781"/>
                    <a:gd name="connsiteX21" fmla="*/ 3783535 w 4227046"/>
                    <a:gd name="connsiteY21" fmla="*/ 1093681 h 1477781"/>
                    <a:gd name="connsiteX22" fmla="*/ 4013504 w 4227046"/>
                    <a:gd name="connsiteY22" fmla="*/ 1400306 h 1477781"/>
                    <a:gd name="connsiteX23" fmla="*/ 4227046 w 4227046"/>
                    <a:gd name="connsiteY23" fmla="*/ 1476962 h 1477781"/>
                    <a:gd name="connsiteX0" fmla="*/ 0 w 4227046"/>
                    <a:gd name="connsiteY0" fmla="*/ 1473763 h 1474582"/>
                    <a:gd name="connsiteX1" fmla="*/ 114984 w 4227046"/>
                    <a:gd name="connsiteY1" fmla="*/ 1435435 h 1474582"/>
                    <a:gd name="connsiteX2" fmla="*/ 229969 w 4227046"/>
                    <a:gd name="connsiteY2" fmla="*/ 1325926 h 1474582"/>
                    <a:gd name="connsiteX3" fmla="*/ 366855 w 4227046"/>
                    <a:gd name="connsiteY3" fmla="*/ 1035728 h 1474582"/>
                    <a:gd name="connsiteX4" fmla="*/ 498266 w 4227046"/>
                    <a:gd name="connsiteY4" fmla="*/ 603167 h 1474582"/>
                    <a:gd name="connsiteX5" fmla="*/ 668005 w 4227046"/>
                    <a:gd name="connsiteY5" fmla="*/ 143229 h 1474582"/>
                    <a:gd name="connsiteX6" fmla="*/ 832268 w 4227046"/>
                    <a:gd name="connsiteY6" fmla="*/ 6343 h 1474582"/>
                    <a:gd name="connsiteX7" fmla="*/ 1051286 w 4227046"/>
                    <a:gd name="connsiteY7" fmla="*/ 44671 h 1474582"/>
                    <a:gd name="connsiteX8" fmla="*/ 1259353 w 4227046"/>
                    <a:gd name="connsiteY8" fmla="*/ 269165 h 1474582"/>
                    <a:gd name="connsiteX9" fmla="*/ 1494797 w 4227046"/>
                    <a:gd name="connsiteY9" fmla="*/ 734578 h 1474582"/>
                    <a:gd name="connsiteX10" fmla="*/ 1724766 w 4227046"/>
                    <a:gd name="connsiteY10" fmla="*/ 1178089 h 1474582"/>
                    <a:gd name="connsiteX11" fmla="*/ 1872603 w 4227046"/>
                    <a:gd name="connsiteY11" fmla="*/ 1364254 h 1474582"/>
                    <a:gd name="connsiteX12" fmla="*/ 1993063 w 4227046"/>
                    <a:gd name="connsiteY12" fmla="*/ 1451862 h 1474582"/>
                    <a:gd name="connsiteX13" fmla="*/ 2080670 w 4227046"/>
                    <a:gd name="connsiteY13" fmla="*/ 1473764 h 1474582"/>
                    <a:gd name="connsiteX14" fmla="*/ 2255885 w 4227046"/>
                    <a:gd name="connsiteY14" fmla="*/ 1446386 h 1474582"/>
                    <a:gd name="connsiteX15" fmla="*/ 2480378 w 4227046"/>
                    <a:gd name="connsiteY15" fmla="*/ 1249270 h 1474582"/>
                    <a:gd name="connsiteX16" fmla="*/ 2781528 w 4227046"/>
                    <a:gd name="connsiteY16" fmla="*/ 767431 h 1474582"/>
                    <a:gd name="connsiteX17" fmla="*/ 2973169 w 4227046"/>
                    <a:gd name="connsiteY17" fmla="*/ 521035 h 1474582"/>
                    <a:gd name="connsiteX18" fmla="*/ 3142908 w 4227046"/>
                    <a:gd name="connsiteY18" fmla="*/ 438904 h 1474582"/>
                    <a:gd name="connsiteX19" fmla="*/ 3356450 w 4227046"/>
                    <a:gd name="connsiteY19" fmla="*/ 449855 h 1474582"/>
                    <a:gd name="connsiteX20" fmla="*/ 3575468 w 4227046"/>
                    <a:gd name="connsiteY20" fmla="*/ 674348 h 1474582"/>
                    <a:gd name="connsiteX21" fmla="*/ 3783535 w 4227046"/>
                    <a:gd name="connsiteY21" fmla="*/ 1090482 h 1474582"/>
                    <a:gd name="connsiteX22" fmla="*/ 4013504 w 4227046"/>
                    <a:gd name="connsiteY22" fmla="*/ 1397107 h 1474582"/>
                    <a:gd name="connsiteX23" fmla="*/ 4227046 w 4227046"/>
                    <a:gd name="connsiteY23" fmla="*/ 1473763 h 1474582"/>
                    <a:gd name="connsiteX0" fmla="*/ 0 w 4227046"/>
                    <a:gd name="connsiteY0" fmla="*/ 1479134 h 1479953"/>
                    <a:gd name="connsiteX1" fmla="*/ 114984 w 4227046"/>
                    <a:gd name="connsiteY1" fmla="*/ 1440806 h 1479953"/>
                    <a:gd name="connsiteX2" fmla="*/ 229969 w 4227046"/>
                    <a:gd name="connsiteY2" fmla="*/ 1331297 h 1479953"/>
                    <a:gd name="connsiteX3" fmla="*/ 366855 w 4227046"/>
                    <a:gd name="connsiteY3" fmla="*/ 1041099 h 1479953"/>
                    <a:gd name="connsiteX4" fmla="*/ 498266 w 4227046"/>
                    <a:gd name="connsiteY4" fmla="*/ 608538 h 1479953"/>
                    <a:gd name="connsiteX5" fmla="*/ 668005 w 4227046"/>
                    <a:gd name="connsiteY5" fmla="*/ 148600 h 1479953"/>
                    <a:gd name="connsiteX6" fmla="*/ 782989 w 4227046"/>
                    <a:gd name="connsiteY6" fmla="*/ 11713 h 1479953"/>
                    <a:gd name="connsiteX7" fmla="*/ 832268 w 4227046"/>
                    <a:gd name="connsiteY7" fmla="*/ 11714 h 1479953"/>
                    <a:gd name="connsiteX8" fmla="*/ 1051286 w 4227046"/>
                    <a:gd name="connsiteY8" fmla="*/ 50042 h 1479953"/>
                    <a:gd name="connsiteX9" fmla="*/ 1259353 w 4227046"/>
                    <a:gd name="connsiteY9" fmla="*/ 274536 h 1479953"/>
                    <a:gd name="connsiteX10" fmla="*/ 1494797 w 4227046"/>
                    <a:gd name="connsiteY10" fmla="*/ 739949 h 1479953"/>
                    <a:gd name="connsiteX11" fmla="*/ 1724766 w 4227046"/>
                    <a:gd name="connsiteY11" fmla="*/ 1183460 h 1479953"/>
                    <a:gd name="connsiteX12" fmla="*/ 1872603 w 4227046"/>
                    <a:gd name="connsiteY12" fmla="*/ 1369625 h 1479953"/>
                    <a:gd name="connsiteX13" fmla="*/ 1993063 w 4227046"/>
                    <a:gd name="connsiteY13" fmla="*/ 1457233 h 1479953"/>
                    <a:gd name="connsiteX14" fmla="*/ 2080670 w 4227046"/>
                    <a:gd name="connsiteY14" fmla="*/ 1479135 h 1479953"/>
                    <a:gd name="connsiteX15" fmla="*/ 2255885 w 4227046"/>
                    <a:gd name="connsiteY15" fmla="*/ 1451757 h 1479953"/>
                    <a:gd name="connsiteX16" fmla="*/ 2480378 w 4227046"/>
                    <a:gd name="connsiteY16" fmla="*/ 1254641 h 1479953"/>
                    <a:gd name="connsiteX17" fmla="*/ 2781528 w 4227046"/>
                    <a:gd name="connsiteY17" fmla="*/ 772802 h 1479953"/>
                    <a:gd name="connsiteX18" fmla="*/ 2973169 w 4227046"/>
                    <a:gd name="connsiteY18" fmla="*/ 526406 h 1479953"/>
                    <a:gd name="connsiteX19" fmla="*/ 3142908 w 4227046"/>
                    <a:gd name="connsiteY19" fmla="*/ 444275 h 1479953"/>
                    <a:gd name="connsiteX20" fmla="*/ 3356450 w 4227046"/>
                    <a:gd name="connsiteY20" fmla="*/ 455226 h 1479953"/>
                    <a:gd name="connsiteX21" fmla="*/ 3575468 w 4227046"/>
                    <a:gd name="connsiteY21" fmla="*/ 679719 h 1479953"/>
                    <a:gd name="connsiteX22" fmla="*/ 3783535 w 4227046"/>
                    <a:gd name="connsiteY22" fmla="*/ 1095853 h 1479953"/>
                    <a:gd name="connsiteX23" fmla="*/ 4013504 w 4227046"/>
                    <a:gd name="connsiteY23" fmla="*/ 1402478 h 1479953"/>
                    <a:gd name="connsiteX24" fmla="*/ 4227046 w 4227046"/>
                    <a:gd name="connsiteY24" fmla="*/ 1479134 h 1479953"/>
                    <a:gd name="connsiteX0" fmla="*/ 0 w 4227046"/>
                    <a:gd name="connsiteY0" fmla="*/ 1487502 h 1488321"/>
                    <a:gd name="connsiteX1" fmla="*/ 114984 w 4227046"/>
                    <a:gd name="connsiteY1" fmla="*/ 1449174 h 1488321"/>
                    <a:gd name="connsiteX2" fmla="*/ 229969 w 4227046"/>
                    <a:gd name="connsiteY2" fmla="*/ 1339665 h 1488321"/>
                    <a:gd name="connsiteX3" fmla="*/ 366855 w 4227046"/>
                    <a:gd name="connsiteY3" fmla="*/ 1049467 h 1488321"/>
                    <a:gd name="connsiteX4" fmla="*/ 498266 w 4227046"/>
                    <a:gd name="connsiteY4" fmla="*/ 616906 h 1488321"/>
                    <a:gd name="connsiteX5" fmla="*/ 668005 w 4227046"/>
                    <a:gd name="connsiteY5" fmla="*/ 156968 h 1488321"/>
                    <a:gd name="connsiteX6" fmla="*/ 782989 w 4227046"/>
                    <a:gd name="connsiteY6" fmla="*/ 20081 h 1488321"/>
                    <a:gd name="connsiteX7" fmla="*/ 914399 w 4227046"/>
                    <a:gd name="connsiteY7" fmla="*/ 3656 h 1488321"/>
                    <a:gd name="connsiteX8" fmla="*/ 1051286 w 4227046"/>
                    <a:gd name="connsiteY8" fmla="*/ 58410 h 1488321"/>
                    <a:gd name="connsiteX9" fmla="*/ 1259353 w 4227046"/>
                    <a:gd name="connsiteY9" fmla="*/ 282904 h 1488321"/>
                    <a:gd name="connsiteX10" fmla="*/ 1494797 w 4227046"/>
                    <a:gd name="connsiteY10" fmla="*/ 748317 h 1488321"/>
                    <a:gd name="connsiteX11" fmla="*/ 1724766 w 4227046"/>
                    <a:gd name="connsiteY11" fmla="*/ 1191828 h 1488321"/>
                    <a:gd name="connsiteX12" fmla="*/ 1872603 w 4227046"/>
                    <a:gd name="connsiteY12" fmla="*/ 1377993 h 1488321"/>
                    <a:gd name="connsiteX13" fmla="*/ 1993063 w 4227046"/>
                    <a:gd name="connsiteY13" fmla="*/ 1465601 h 1488321"/>
                    <a:gd name="connsiteX14" fmla="*/ 2080670 w 4227046"/>
                    <a:gd name="connsiteY14" fmla="*/ 1487503 h 1488321"/>
                    <a:gd name="connsiteX15" fmla="*/ 2255885 w 4227046"/>
                    <a:gd name="connsiteY15" fmla="*/ 1460125 h 1488321"/>
                    <a:gd name="connsiteX16" fmla="*/ 2480378 w 4227046"/>
                    <a:gd name="connsiteY16" fmla="*/ 1263009 h 1488321"/>
                    <a:gd name="connsiteX17" fmla="*/ 2781528 w 4227046"/>
                    <a:gd name="connsiteY17" fmla="*/ 781170 h 1488321"/>
                    <a:gd name="connsiteX18" fmla="*/ 2973169 w 4227046"/>
                    <a:gd name="connsiteY18" fmla="*/ 534774 h 1488321"/>
                    <a:gd name="connsiteX19" fmla="*/ 3142908 w 4227046"/>
                    <a:gd name="connsiteY19" fmla="*/ 452643 h 1488321"/>
                    <a:gd name="connsiteX20" fmla="*/ 3356450 w 4227046"/>
                    <a:gd name="connsiteY20" fmla="*/ 463594 h 1488321"/>
                    <a:gd name="connsiteX21" fmla="*/ 3575468 w 4227046"/>
                    <a:gd name="connsiteY21" fmla="*/ 688087 h 1488321"/>
                    <a:gd name="connsiteX22" fmla="*/ 3783535 w 4227046"/>
                    <a:gd name="connsiteY22" fmla="*/ 1104221 h 1488321"/>
                    <a:gd name="connsiteX23" fmla="*/ 4013504 w 4227046"/>
                    <a:gd name="connsiteY23" fmla="*/ 1410846 h 1488321"/>
                    <a:gd name="connsiteX24" fmla="*/ 4227046 w 4227046"/>
                    <a:gd name="connsiteY24" fmla="*/ 1487502 h 1488321"/>
                    <a:gd name="connsiteX0" fmla="*/ 0 w 4227046"/>
                    <a:gd name="connsiteY0" fmla="*/ 1484433 h 1485252"/>
                    <a:gd name="connsiteX1" fmla="*/ 114984 w 4227046"/>
                    <a:gd name="connsiteY1" fmla="*/ 1446105 h 1485252"/>
                    <a:gd name="connsiteX2" fmla="*/ 229969 w 4227046"/>
                    <a:gd name="connsiteY2" fmla="*/ 1336596 h 1485252"/>
                    <a:gd name="connsiteX3" fmla="*/ 366855 w 4227046"/>
                    <a:gd name="connsiteY3" fmla="*/ 1046398 h 1485252"/>
                    <a:gd name="connsiteX4" fmla="*/ 498266 w 4227046"/>
                    <a:gd name="connsiteY4" fmla="*/ 613837 h 1485252"/>
                    <a:gd name="connsiteX5" fmla="*/ 668005 w 4227046"/>
                    <a:gd name="connsiteY5" fmla="*/ 153899 h 1485252"/>
                    <a:gd name="connsiteX6" fmla="*/ 761087 w 4227046"/>
                    <a:gd name="connsiteY6" fmla="*/ 33438 h 1485252"/>
                    <a:gd name="connsiteX7" fmla="*/ 914399 w 4227046"/>
                    <a:gd name="connsiteY7" fmla="*/ 587 h 1485252"/>
                    <a:gd name="connsiteX8" fmla="*/ 1051286 w 4227046"/>
                    <a:gd name="connsiteY8" fmla="*/ 55341 h 1485252"/>
                    <a:gd name="connsiteX9" fmla="*/ 1259353 w 4227046"/>
                    <a:gd name="connsiteY9" fmla="*/ 279835 h 1485252"/>
                    <a:gd name="connsiteX10" fmla="*/ 1494797 w 4227046"/>
                    <a:gd name="connsiteY10" fmla="*/ 745248 h 1485252"/>
                    <a:gd name="connsiteX11" fmla="*/ 1724766 w 4227046"/>
                    <a:gd name="connsiteY11" fmla="*/ 1188759 h 1485252"/>
                    <a:gd name="connsiteX12" fmla="*/ 1872603 w 4227046"/>
                    <a:gd name="connsiteY12" fmla="*/ 1374924 h 1485252"/>
                    <a:gd name="connsiteX13" fmla="*/ 1993063 w 4227046"/>
                    <a:gd name="connsiteY13" fmla="*/ 1462532 h 1485252"/>
                    <a:gd name="connsiteX14" fmla="*/ 2080670 w 4227046"/>
                    <a:gd name="connsiteY14" fmla="*/ 1484434 h 1485252"/>
                    <a:gd name="connsiteX15" fmla="*/ 2255885 w 4227046"/>
                    <a:gd name="connsiteY15" fmla="*/ 1457056 h 1485252"/>
                    <a:gd name="connsiteX16" fmla="*/ 2480378 w 4227046"/>
                    <a:gd name="connsiteY16" fmla="*/ 1259940 h 1485252"/>
                    <a:gd name="connsiteX17" fmla="*/ 2781528 w 4227046"/>
                    <a:gd name="connsiteY17" fmla="*/ 778101 h 1485252"/>
                    <a:gd name="connsiteX18" fmla="*/ 2973169 w 4227046"/>
                    <a:gd name="connsiteY18" fmla="*/ 531705 h 1485252"/>
                    <a:gd name="connsiteX19" fmla="*/ 3142908 w 4227046"/>
                    <a:gd name="connsiteY19" fmla="*/ 449574 h 1485252"/>
                    <a:gd name="connsiteX20" fmla="*/ 3356450 w 4227046"/>
                    <a:gd name="connsiteY20" fmla="*/ 460525 h 1485252"/>
                    <a:gd name="connsiteX21" fmla="*/ 3575468 w 4227046"/>
                    <a:gd name="connsiteY21" fmla="*/ 685018 h 1485252"/>
                    <a:gd name="connsiteX22" fmla="*/ 3783535 w 4227046"/>
                    <a:gd name="connsiteY22" fmla="*/ 1101152 h 1485252"/>
                    <a:gd name="connsiteX23" fmla="*/ 4013504 w 4227046"/>
                    <a:gd name="connsiteY23" fmla="*/ 1407777 h 1485252"/>
                    <a:gd name="connsiteX24" fmla="*/ 4227046 w 4227046"/>
                    <a:gd name="connsiteY24" fmla="*/ 1484433 h 1485252"/>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68005 w 4227046"/>
                    <a:gd name="connsiteY5" fmla="*/ 153372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615262 h 1616081"/>
                    <a:gd name="connsiteX1" fmla="*/ 114984 w 4227046"/>
                    <a:gd name="connsiteY1" fmla="*/ 1576934 h 1616081"/>
                    <a:gd name="connsiteX2" fmla="*/ 229969 w 4227046"/>
                    <a:gd name="connsiteY2" fmla="*/ 1467425 h 1616081"/>
                    <a:gd name="connsiteX3" fmla="*/ 366855 w 4227046"/>
                    <a:gd name="connsiteY3" fmla="*/ 1177227 h 1616081"/>
                    <a:gd name="connsiteX4" fmla="*/ 498266 w 4227046"/>
                    <a:gd name="connsiteY4" fmla="*/ 744666 h 1616081"/>
                    <a:gd name="connsiteX5" fmla="*/ 651579 w 4227046"/>
                    <a:gd name="connsiteY5" fmla="*/ 350434 h 1616081"/>
                    <a:gd name="connsiteX6" fmla="*/ 766562 w 4227046"/>
                    <a:gd name="connsiteY6" fmla="*/ 191644 h 1616081"/>
                    <a:gd name="connsiteX7" fmla="*/ 914399 w 4227046"/>
                    <a:gd name="connsiteY7" fmla="*/ 5 h 1616081"/>
                    <a:gd name="connsiteX8" fmla="*/ 1051286 w 4227046"/>
                    <a:gd name="connsiteY8" fmla="*/ 186170 h 1616081"/>
                    <a:gd name="connsiteX9" fmla="*/ 1259353 w 4227046"/>
                    <a:gd name="connsiteY9" fmla="*/ 410664 h 1616081"/>
                    <a:gd name="connsiteX10" fmla="*/ 1494797 w 4227046"/>
                    <a:gd name="connsiteY10" fmla="*/ 876077 h 1616081"/>
                    <a:gd name="connsiteX11" fmla="*/ 1724766 w 4227046"/>
                    <a:gd name="connsiteY11" fmla="*/ 1319588 h 1616081"/>
                    <a:gd name="connsiteX12" fmla="*/ 1872603 w 4227046"/>
                    <a:gd name="connsiteY12" fmla="*/ 1505753 h 1616081"/>
                    <a:gd name="connsiteX13" fmla="*/ 1993063 w 4227046"/>
                    <a:gd name="connsiteY13" fmla="*/ 1593361 h 1616081"/>
                    <a:gd name="connsiteX14" fmla="*/ 2080670 w 4227046"/>
                    <a:gd name="connsiteY14" fmla="*/ 1615263 h 1616081"/>
                    <a:gd name="connsiteX15" fmla="*/ 2255885 w 4227046"/>
                    <a:gd name="connsiteY15" fmla="*/ 1587885 h 1616081"/>
                    <a:gd name="connsiteX16" fmla="*/ 2480378 w 4227046"/>
                    <a:gd name="connsiteY16" fmla="*/ 1390769 h 1616081"/>
                    <a:gd name="connsiteX17" fmla="*/ 2781528 w 4227046"/>
                    <a:gd name="connsiteY17" fmla="*/ 908930 h 1616081"/>
                    <a:gd name="connsiteX18" fmla="*/ 2973169 w 4227046"/>
                    <a:gd name="connsiteY18" fmla="*/ 662534 h 1616081"/>
                    <a:gd name="connsiteX19" fmla="*/ 3142908 w 4227046"/>
                    <a:gd name="connsiteY19" fmla="*/ 580403 h 1616081"/>
                    <a:gd name="connsiteX20" fmla="*/ 3356450 w 4227046"/>
                    <a:gd name="connsiteY20" fmla="*/ 591354 h 1616081"/>
                    <a:gd name="connsiteX21" fmla="*/ 3575468 w 4227046"/>
                    <a:gd name="connsiteY21" fmla="*/ 815847 h 1616081"/>
                    <a:gd name="connsiteX22" fmla="*/ 3783535 w 4227046"/>
                    <a:gd name="connsiteY22" fmla="*/ 1231981 h 1616081"/>
                    <a:gd name="connsiteX23" fmla="*/ 4013504 w 4227046"/>
                    <a:gd name="connsiteY23" fmla="*/ 1538606 h 1616081"/>
                    <a:gd name="connsiteX24" fmla="*/ 4227046 w 4227046"/>
                    <a:gd name="connsiteY24" fmla="*/ 1615262 h 1616081"/>
                    <a:gd name="connsiteX0" fmla="*/ 0 w 4227046"/>
                    <a:gd name="connsiteY0" fmla="*/ 1616844 h 1617663"/>
                    <a:gd name="connsiteX1" fmla="*/ 114984 w 4227046"/>
                    <a:gd name="connsiteY1" fmla="*/ 1578516 h 1617663"/>
                    <a:gd name="connsiteX2" fmla="*/ 229969 w 4227046"/>
                    <a:gd name="connsiteY2" fmla="*/ 1469007 h 1617663"/>
                    <a:gd name="connsiteX3" fmla="*/ 366855 w 4227046"/>
                    <a:gd name="connsiteY3" fmla="*/ 1178809 h 1617663"/>
                    <a:gd name="connsiteX4" fmla="*/ 498266 w 4227046"/>
                    <a:gd name="connsiteY4" fmla="*/ 746248 h 1617663"/>
                    <a:gd name="connsiteX5" fmla="*/ 651579 w 4227046"/>
                    <a:gd name="connsiteY5" fmla="*/ 352016 h 1617663"/>
                    <a:gd name="connsiteX6" fmla="*/ 766562 w 4227046"/>
                    <a:gd name="connsiteY6" fmla="*/ 100143 h 1617663"/>
                    <a:gd name="connsiteX7" fmla="*/ 914399 w 4227046"/>
                    <a:gd name="connsiteY7" fmla="*/ 1587 h 1617663"/>
                    <a:gd name="connsiteX8" fmla="*/ 1051286 w 4227046"/>
                    <a:gd name="connsiteY8" fmla="*/ 187752 h 1617663"/>
                    <a:gd name="connsiteX9" fmla="*/ 1259353 w 4227046"/>
                    <a:gd name="connsiteY9" fmla="*/ 412246 h 1617663"/>
                    <a:gd name="connsiteX10" fmla="*/ 1494797 w 4227046"/>
                    <a:gd name="connsiteY10" fmla="*/ 877659 h 1617663"/>
                    <a:gd name="connsiteX11" fmla="*/ 1724766 w 4227046"/>
                    <a:gd name="connsiteY11" fmla="*/ 1321170 h 1617663"/>
                    <a:gd name="connsiteX12" fmla="*/ 1872603 w 4227046"/>
                    <a:gd name="connsiteY12" fmla="*/ 1507335 h 1617663"/>
                    <a:gd name="connsiteX13" fmla="*/ 1993063 w 4227046"/>
                    <a:gd name="connsiteY13" fmla="*/ 1594943 h 1617663"/>
                    <a:gd name="connsiteX14" fmla="*/ 2080670 w 4227046"/>
                    <a:gd name="connsiteY14" fmla="*/ 1616845 h 1617663"/>
                    <a:gd name="connsiteX15" fmla="*/ 2255885 w 4227046"/>
                    <a:gd name="connsiteY15" fmla="*/ 1589467 h 1617663"/>
                    <a:gd name="connsiteX16" fmla="*/ 2480378 w 4227046"/>
                    <a:gd name="connsiteY16" fmla="*/ 1392351 h 1617663"/>
                    <a:gd name="connsiteX17" fmla="*/ 2781528 w 4227046"/>
                    <a:gd name="connsiteY17" fmla="*/ 910512 h 1617663"/>
                    <a:gd name="connsiteX18" fmla="*/ 2973169 w 4227046"/>
                    <a:gd name="connsiteY18" fmla="*/ 664116 h 1617663"/>
                    <a:gd name="connsiteX19" fmla="*/ 3142908 w 4227046"/>
                    <a:gd name="connsiteY19" fmla="*/ 581985 h 1617663"/>
                    <a:gd name="connsiteX20" fmla="*/ 3356450 w 4227046"/>
                    <a:gd name="connsiteY20" fmla="*/ 592936 h 1617663"/>
                    <a:gd name="connsiteX21" fmla="*/ 3575468 w 4227046"/>
                    <a:gd name="connsiteY21" fmla="*/ 817429 h 1617663"/>
                    <a:gd name="connsiteX22" fmla="*/ 3783535 w 4227046"/>
                    <a:gd name="connsiteY22" fmla="*/ 1233563 h 1617663"/>
                    <a:gd name="connsiteX23" fmla="*/ 4013504 w 4227046"/>
                    <a:gd name="connsiteY23" fmla="*/ 1540188 h 1617663"/>
                    <a:gd name="connsiteX24" fmla="*/ 4227046 w 4227046"/>
                    <a:gd name="connsiteY24" fmla="*/ 1616844 h 1617663"/>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51579 w 4227046"/>
                    <a:gd name="connsiteY5" fmla="*/ 350429 h 1616076"/>
                    <a:gd name="connsiteX6" fmla="*/ 766562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51579 w 4227046"/>
                    <a:gd name="connsiteY5" fmla="*/ 350429 h 1616076"/>
                    <a:gd name="connsiteX6" fmla="*/ 750136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330534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67693 w 4227046"/>
                    <a:gd name="connsiteY18" fmla="*/ 881547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874611 w 4227046"/>
                    <a:gd name="connsiteY17" fmla="*/ 1100566 h 1616076"/>
                    <a:gd name="connsiteX18" fmla="*/ 2967693 w 4227046"/>
                    <a:gd name="connsiteY18" fmla="*/ 881547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2967693 w 4227046"/>
                    <a:gd name="connsiteY18" fmla="*/ 881547 h 1615367"/>
                    <a:gd name="connsiteX19" fmla="*/ 3159335 w 4227046"/>
                    <a:gd name="connsiteY19" fmla="*/ 815842 h 1615367"/>
                    <a:gd name="connsiteX20" fmla="*/ 3356450 w 4227046"/>
                    <a:gd name="connsiteY20" fmla="*/ 591349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56450 w 4227046"/>
                    <a:gd name="connsiteY20" fmla="*/ 591349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34548 w 4227046"/>
                    <a:gd name="connsiteY20" fmla="*/ 706334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2940315 w 4227046"/>
                    <a:gd name="connsiteY18" fmla="*/ 958203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50974 w 4227046"/>
                    <a:gd name="connsiteY20" fmla="*/ 859647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62217 w 4227046"/>
                    <a:gd name="connsiteY18" fmla="*/ 1034859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62217 w 4227046"/>
                    <a:gd name="connsiteY18" fmla="*/ 1034859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35152 w 4227046"/>
                    <a:gd name="connsiteY5" fmla="*/ 476364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558496 w 4227046"/>
                    <a:gd name="connsiteY4" fmla="*/ 859646 h 1615367"/>
                    <a:gd name="connsiteX5" fmla="*/ 635152 w 4227046"/>
                    <a:gd name="connsiteY5" fmla="*/ 476364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81840 w 4227046"/>
                    <a:gd name="connsiteY4" fmla="*/ 887023 h 1615367"/>
                    <a:gd name="connsiteX5" fmla="*/ 635152 w 4227046"/>
                    <a:gd name="connsiteY5" fmla="*/ 476364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246395 w 4227046"/>
                    <a:gd name="connsiteY3" fmla="*/ 1199124 h 1615367"/>
                    <a:gd name="connsiteX4" fmla="*/ 481840 w 4227046"/>
                    <a:gd name="connsiteY4" fmla="*/ 887023 h 1615367"/>
                    <a:gd name="connsiteX5" fmla="*/ 635152 w 4227046"/>
                    <a:gd name="connsiteY5" fmla="*/ 476364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71181 w 4227046"/>
                    <a:gd name="connsiteY2" fmla="*/ 1483846 h 1615367"/>
                    <a:gd name="connsiteX3" fmla="*/ 246395 w 4227046"/>
                    <a:gd name="connsiteY3" fmla="*/ 1199124 h 1615367"/>
                    <a:gd name="connsiteX4" fmla="*/ 481840 w 4227046"/>
                    <a:gd name="connsiteY4" fmla="*/ 887023 h 1615367"/>
                    <a:gd name="connsiteX5" fmla="*/ 635152 w 4227046"/>
                    <a:gd name="connsiteY5" fmla="*/ 476364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1862 w 4228908"/>
                    <a:gd name="connsiteY0" fmla="*/ 1615257 h 1615367"/>
                    <a:gd name="connsiteX1" fmla="*/ 1862 w 4228908"/>
                    <a:gd name="connsiteY1" fmla="*/ 1582405 h 1615367"/>
                    <a:gd name="connsiteX2" fmla="*/ 73043 w 4228908"/>
                    <a:gd name="connsiteY2" fmla="*/ 1483846 h 1615367"/>
                    <a:gd name="connsiteX3" fmla="*/ 248257 w 4228908"/>
                    <a:gd name="connsiteY3" fmla="*/ 1199124 h 1615367"/>
                    <a:gd name="connsiteX4" fmla="*/ 483702 w 4228908"/>
                    <a:gd name="connsiteY4" fmla="*/ 887023 h 1615367"/>
                    <a:gd name="connsiteX5" fmla="*/ 637014 w 4228908"/>
                    <a:gd name="connsiteY5" fmla="*/ 476364 h 1615367"/>
                    <a:gd name="connsiteX6" fmla="*/ 751998 w 4228908"/>
                    <a:gd name="connsiteY6" fmla="*/ 98556 h 1615367"/>
                    <a:gd name="connsiteX7" fmla="*/ 916261 w 4228908"/>
                    <a:gd name="connsiteY7" fmla="*/ 0 h 1615367"/>
                    <a:gd name="connsiteX8" fmla="*/ 1107902 w 4228908"/>
                    <a:gd name="connsiteY8" fmla="*/ 98557 h 1615367"/>
                    <a:gd name="connsiteX9" fmla="*/ 1288593 w 4228908"/>
                    <a:gd name="connsiteY9" fmla="*/ 427085 h 1615367"/>
                    <a:gd name="connsiteX10" fmla="*/ 1496659 w 4228908"/>
                    <a:gd name="connsiteY10" fmla="*/ 876072 h 1615367"/>
                    <a:gd name="connsiteX11" fmla="*/ 1726628 w 4228908"/>
                    <a:gd name="connsiteY11" fmla="*/ 1319583 h 1615367"/>
                    <a:gd name="connsiteX12" fmla="*/ 1874465 w 4228908"/>
                    <a:gd name="connsiteY12" fmla="*/ 1505748 h 1615367"/>
                    <a:gd name="connsiteX13" fmla="*/ 1994925 w 4228908"/>
                    <a:gd name="connsiteY13" fmla="*/ 1593356 h 1615367"/>
                    <a:gd name="connsiteX14" fmla="*/ 2082532 w 4228908"/>
                    <a:gd name="connsiteY14" fmla="*/ 1615258 h 1615367"/>
                    <a:gd name="connsiteX15" fmla="*/ 2257747 w 4228908"/>
                    <a:gd name="connsiteY15" fmla="*/ 1587880 h 1615367"/>
                    <a:gd name="connsiteX16" fmla="*/ 2520568 w 4228908"/>
                    <a:gd name="connsiteY16" fmla="*/ 1450994 h 1615367"/>
                    <a:gd name="connsiteX17" fmla="*/ 2788865 w 4228908"/>
                    <a:gd name="connsiteY17" fmla="*/ 1264830 h 1615367"/>
                    <a:gd name="connsiteX18" fmla="*/ 2991456 w 4228908"/>
                    <a:gd name="connsiteY18" fmla="*/ 1062237 h 1615367"/>
                    <a:gd name="connsiteX19" fmla="*/ 3194049 w 4228908"/>
                    <a:gd name="connsiteY19" fmla="*/ 859646 h 1615367"/>
                    <a:gd name="connsiteX20" fmla="*/ 3352836 w 4228908"/>
                    <a:gd name="connsiteY20" fmla="*/ 859647 h 1615367"/>
                    <a:gd name="connsiteX21" fmla="*/ 3473297 w 4228908"/>
                    <a:gd name="connsiteY21" fmla="*/ 980105 h 1615367"/>
                    <a:gd name="connsiteX22" fmla="*/ 3752545 w 4228908"/>
                    <a:gd name="connsiteY22" fmla="*/ 1330534 h 1615367"/>
                    <a:gd name="connsiteX23" fmla="*/ 4015366 w 4228908"/>
                    <a:gd name="connsiteY23" fmla="*/ 1538601 h 1615367"/>
                    <a:gd name="connsiteX24" fmla="*/ 4228908 w 4228908"/>
                    <a:gd name="connsiteY24" fmla="*/ 1615257 h 1615367"/>
                    <a:gd name="connsiteX0" fmla="*/ 0 w 4374883"/>
                    <a:gd name="connsiteY0" fmla="*/ 1648110 h 1648110"/>
                    <a:gd name="connsiteX1" fmla="*/ 147837 w 4374883"/>
                    <a:gd name="connsiteY1" fmla="*/ 1582405 h 1648110"/>
                    <a:gd name="connsiteX2" fmla="*/ 219018 w 4374883"/>
                    <a:gd name="connsiteY2" fmla="*/ 1483846 h 1648110"/>
                    <a:gd name="connsiteX3" fmla="*/ 394232 w 4374883"/>
                    <a:gd name="connsiteY3" fmla="*/ 1199124 h 1648110"/>
                    <a:gd name="connsiteX4" fmla="*/ 629677 w 4374883"/>
                    <a:gd name="connsiteY4" fmla="*/ 887023 h 1648110"/>
                    <a:gd name="connsiteX5" fmla="*/ 782989 w 4374883"/>
                    <a:gd name="connsiteY5" fmla="*/ 476364 h 1648110"/>
                    <a:gd name="connsiteX6" fmla="*/ 897973 w 4374883"/>
                    <a:gd name="connsiteY6" fmla="*/ 98556 h 1648110"/>
                    <a:gd name="connsiteX7" fmla="*/ 1062236 w 4374883"/>
                    <a:gd name="connsiteY7" fmla="*/ 0 h 1648110"/>
                    <a:gd name="connsiteX8" fmla="*/ 1253877 w 4374883"/>
                    <a:gd name="connsiteY8" fmla="*/ 98557 h 1648110"/>
                    <a:gd name="connsiteX9" fmla="*/ 1434568 w 4374883"/>
                    <a:gd name="connsiteY9" fmla="*/ 427085 h 1648110"/>
                    <a:gd name="connsiteX10" fmla="*/ 1642634 w 4374883"/>
                    <a:gd name="connsiteY10" fmla="*/ 876072 h 1648110"/>
                    <a:gd name="connsiteX11" fmla="*/ 1872603 w 4374883"/>
                    <a:gd name="connsiteY11" fmla="*/ 1319583 h 1648110"/>
                    <a:gd name="connsiteX12" fmla="*/ 2020440 w 4374883"/>
                    <a:gd name="connsiteY12" fmla="*/ 1505748 h 1648110"/>
                    <a:gd name="connsiteX13" fmla="*/ 2140900 w 4374883"/>
                    <a:gd name="connsiteY13" fmla="*/ 1593356 h 1648110"/>
                    <a:gd name="connsiteX14" fmla="*/ 2228507 w 4374883"/>
                    <a:gd name="connsiteY14" fmla="*/ 1615258 h 1648110"/>
                    <a:gd name="connsiteX15" fmla="*/ 2403722 w 4374883"/>
                    <a:gd name="connsiteY15" fmla="*/ 1587880 h 1648110"/>
                    <a:gd name="connsiteX16" fmla="*/ 2666543 w 4374883"/>
                    <a:gd name="connsiteY16" fmla="*/ 1450994 h 1648110"/>
                    <a:gd name="connsiteX17" fmla="*/ 2934840 w 4374883"/>
                    <a:gd name="connsiteY17" fmla="*/ 1264830 h 1648110"/>
                    <a:gd name="connsiteX18" fmla="*/ 3137431 w 4374883"/>
                    <a:gd name="connsiteY18" fmla="*/ 1062237 h 1648110"/>
                    <a:gd name="connsiteX19" fmla="*/ 3340024 w 4374883"/>
                    <a:gd name="connsiteY19" fmla="*/ 859646 h 1648110"/>
                    <a:gd name="connsiteX20" fmla="*/ 3498811 w 4374883"/>
                    <a:gd name="connsiteY20" fmla="*/ 859647 h 1648110"/>
                    <a:gd name="connsiteX21" fmla="*/ 3619272 w 4374883"/>
                    <a:gd name="connsiteY21" fmla="*/ 980105 h 1648110"/>
                    <a:gd name="connsiteX22" fmla="*/ 3898520 w 4374883"/>
                    <a:gd name="connsiteY22" fmla="*/ 1330534 h 1648110"/>
                    <a:gd name="connsiteX23" fmla="*/ 4161341 w 4374883"/>
                    <a:gd name="connsiteY23" fmla="*/ 1538601 h 1648110"/>
                    <a:gd name="connsiteX24" fmla="*/ 4374883 w 4374883"/>
                    <a:gd name="connsiteY24" fmla="*/ 1615257 h 1648110"/>
                    <a:gd name="connsiteX0" fmla="*/ 0 w 4506293"/>
                    <a:gd name="connsiteY0" fmla="*/ 1631684 h 1631684"/>
                    <a:gd name="connsiteX1" fmla="*/ 279247 w 4506293"/>
                    <a:gd name="connsiteY1" fmla="*/ 1582405 h 1631684"/>
                    <a:gd name="connsiteX2" fmla="*/ 350428 w 4506293"/>
                    <a:gd name="connsiteY2" fmla="*/ 1483846 h 1631684"/>
                    <a:gd name="connsiteX3" fmla="*/ 525642 w 4506293"/>
                    <a:gd name="connsiteY3" fmla="*/ 1199124 h 1631684"/>
                    <a:gd name="connsiteX4" fmla="*/ 761087 w 4506293"/>
                    <a:gd name="connsiteY4" fmla="*/ 887023 h 1631684"/>
                    <a:gd name="connsiteX5" fmla="*/ 914399 w 4506293"/>
                    <a:gd name="connsiteY5" fmla="*/ 476364 h 1631684"/>
                    <a:gd name="connsiteX6" fmla="*/ 1029383 w 4506293"/>
                    <a:gd name="connsiteY6" fmla="*/ 98556 h 1631684"/>
                    <a:gd name="connsiteX7" fmla="*/ 1193646 w 4506293"/>
                    <a:gd name="connsiteY7" fmla="*/ 0 h 1631684"/>
                    <a:gd name="connsiteX8" fmla="*/ 1385287 w 4506293"/>
                    <a:gd name="connsiteY8" fmla="*/ 98557 h 1631684"/>
                    <a:gd name="connsiteX9" fmla="*/ 1565978 w 4506293"/>
                    <a:gd name="connsiteY9" fmla="*/ 427085 h 1631684"/>
                    <a:gd name="connsiteX10" fmla="*/ 1774044 w 4506293"/>
                    <a:gd name="connsiteY10" fmla="*/ 876072 h 1631684"/>
                    <a:gd name="connsiteX11" fmla="*/ 2004013 w 4506293"/>
                    <a:gd name="connsiteY11" fmla="*/ 1319583 h 1631684"/>
                    <a:gd name="connsiteX12" fmla="*/ 2151850 w 4506293"/>
                    <a:gd name="connsiteY12" fmla="*/ 1505748 h 1631684"/>
                    <a:gd name="connsiteX13" fmla="*/ 2272310 w 4506293"/>
                    <a:gd name="connsiteY13" fmla="*/ 1593356 h 1631684"/>
                    <a:gd name="connsiteX14" fmla="*/ 2359917 w 4506293"/>
                    <a:gd name="connsiteY14" fmla="*/ 1615258 h 1631684"/>
                    <a:gd name="connsiteX15" fmla="*/ 2535132 w 4506293"/>
                    <a:gd name="connsiteY15" fmla="*/ 1587880 h 1631684"/>
                    <a:gd name="connsiteX16" fmla="*/ 2797953 w 4506293"/>
                    <a:gd name="connsiteY16" fmla="*/ 1450994 h 1631684"/>
                    <a:gd name="connsiteX17" fmla="*/ 3066250 w 4506293"/>
                    <a:gd name="connsiteY17" fmla="*/ 1264830 h 1631684"/>
                    <a:gd name="connsiteX18" fmla="*/ 3268841 w 4506293"/>
                    <a:gd name="connsiteY18" fmla="*/ 1062237 h 1631684"/>
                    <a:gd name="connsiteX19" fmla="*/ 3471434 w 4506293"/>
                    <a:gd name="connsiteY19" fmla="*/ 859646 h 1631684"/>
                    <a:gd name="connsiteX20" fmla="*/ 3630221 w 4506293"/>
                    <a:gd name="connsiteY20" fmla="*/ 859647 h 1631684"/>
                    <a:gd name="connsiteX21" fmla="*/ 3750682 w 4506293"/>
                    <a:gd name="connsiteY21" fmla="*/ 980105 h 1631684"/>
                    <a:gd name="connsiteX22" fmla="*/ 4029930 w 4506293"/>
                    <a:gd name="connsiteY22" fmla="*/ 1330534 h 1631684"/>
                    <a:gd name="connsiteX23" fmla="*/ 4292751 w 4506293"/>
                    <a:gd name="connsiteY23" fmla="*/ 1538601 h 1631684"/>
                    <a:gd name="connsiteX24" fmla="*/ 4506293 w 4506293"/>
                    <a:gd name="connsiteY24" fmla="*/ 1615257 h 1631684"/>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774044 w 4506293"/>
                    <a:gd name="connsiteY10" fmla="*/ 876686 h 1632298"/>
                    <a:gd name="connsiteX11" fmla="*/ 2004013 w 4506293"/>
                    <a:gd name="connsiteY11" fmla="*/ 132019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6250 w 4506293"/>
                    <a:gd name="connsiteY17" fmla="*/ 1265444 h 1632298"/>
                    <a:gd name="connsiteX18" fmla="*/ 3268841 w 4506293"/>
                    <a:gd name="connsiteY18" fmla="*/ 1062851 h 1632298"/>
                    <a:gd name="connsiteX19" fmla="*/ 3471434 w 4506293"/>
                    <a:gd name="connsiteY19" fmla="*/ 860260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04013 w 4506293"/>
                    <a:gd name="connsiteY11" fmla="*/ 132019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6250 w 4506293"/>
                    <a:gd name="connsiteY17" fmla="*/ 1265444 h 1632298"/>
                    <a:gd name="connsiteX18" fmla="*/ 3268841 w 4506293"/>
                    <a:gd name="connsiteY18" fmla="*/ 1062851 h 1632298"/>
                    <a:gd name="connsiteX19" fmla="*/ 3471434 w 4506293"/>
                    <a:gd name="connsiteY19" fmla="*/ 860260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6250 w 4506293"/>
                    <a:gd name="connsiteY17" fmla="*/ 1265444 h 1632298"/>
                    <a:gd name="connsiteX18" fmla="*/ 3268841 w 4506293"/>
                    <a:gd name="connsiteY18" fmla="*/ 1062851 h 1632298"/>
                    <a:gd name="connsiteX19" fmla="*/ 3471434 w 4506293"/>
                    <a:gd name="connsiteY19" fmla="*/ 860260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0774 w 4506293"/>
                    <a:gd name="connsiteY17" fmla="*/ 1221640 h 1632298"/>
                    <a:gd name="connsiteX18" fmla="*/ 3268841 w 4506293"/>
                    <a:gd name="connsiteY18" fmla="*/ 1062851 h 1632298"/>
                    <a:gd name="connsiteX19" fmla="*/ 3471434 w 4506293"/>
                    <a:gd name="connsiteY19" fmla="*/ 860260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0774 w 4506293"/>
                    <a:gd name="connsiteY17" fmla="*/ 1221640 h 1632298"/>
                    <a:gd name="connsiteX18" fmla="*/ 3268841 w 4506293"/>
                    <a:gd name="connsiteY18" fmla="*/ 975244 h 1632298"/>
                    <a:gd name="connsiteX19" fmla="*/ 3471434 w 4506293"/>
                    <a:gd name="connsiteY19" fmla="*/ 860260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0774 w 4506293"/>
                    <a:gd name="connsiteY17" fmla="*/ 1221640 h 1632298"/>
                    <a:gd name="connsiteX18" fmla="*/ 3268841 w 4506293"/>
                    <a:gd name="connsiteY18" fmla="*/ 975244 h 1632298"/>
                    <a:gd name="connsiteX19" fmla="*/ 3471434 w 4506293"/>
                    <a:gd name="connsiteY19" fmla="*/ 931441 h 1632298"/>
                    <a:gd name="connsiteX20" fmla="*/ 3630221 w 4506293"/>
                    <a:gd name="connsiteY20" fmla="*/ 860261 h 1632298"/>
                    <a:gd name="connsiteX21" fmla="*/ 3750682 w 4506293"/>
                    <a:gd name="connsiteY21" fmla="*/ 98071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0774 w 4506293"/>
                    <a:gd name="connsiteY17" fmla="*/ 1221640 h 1632298"/>
                    <a:gd name="connsiteX18" fmla="*/ 3268841 w 4506293"/>
                    <a:gd name="connsiteY18" fmla="*/ 975244 h 1632298"/>
                    <a:gd name="connsiteX19" fmla="*/ 3471434 w 4506293"/>
                    <a:gd name="connsiteY19" fmla="*/ 931441 h 1632298"/>
                    <a:gd name="connsiteX20" fmla="*/ 3630221 w 4506293"/>
                    <a:gd name="connsiteY20" fmla="*/ 860261 h 1632298"/>
                    <a:gd name="connsiteX21" fmla="*/ 3767108 w 4506293"/>
                    <a:gd name="connsiteY21" fmla="*/ 1040949 h 1632298"/>
                    <a:gd name="connsiteX22" fmla="*/ 4029930 w 4506293"/>
                    <a:gd name="connsiteY22" fmla="*/ 1331148 h 1632298"/>
                    <a:gd name="connsiteX23" fmla="*/ 4292751 w 4506293"/>
                    <a:gd name="connsiteY23" fmla="*/ 1539215 h 1632298"/>
                    <a:gd name="connsiteX24" fmla="*/ 4506293 w 4506293"/>
                    <a:gd name="connsiteY24" fmla="*/ 1615871 h 1632298"/>
                    <a:gd name="connsiteX0" fmla="*/ 0 w 4506293"/>
                    <a:gd name="connsiteY0" fmla="*/ 1632298 h 1632298"/>
                    <a:gd name="connsiteX1" fmla="*/ 279247 w 4506293"/>
                    <a:gd name="connsiteY1" fmla="*/ 1583019 h 1632298"/>
                    <a:gd name="connsiteX2" fmla="*/ 350428 w 4506293"/>
                    <a:gd name="connsiteY2" fmla="*/ 1484460 h 1632298"/>
                    <a:gd name="connsiteX3" fmla="*/ 525642 w 4506293"/>
                    <a:gd name="connsiteY3" fmla="*/ 1199738 h 1632298"/>
                    <a:gd name="connsiteX4" fmla="*/ 761087 w 4506293"/>
                    <a:gd name="connsiteY4" fmla="*/ 887637 h 1632298"/>
                    <a:gd name="connsiteX5" fmla="*/ 914399 w 4506293"/>
                    <a:gd name="connsiteY5" fmla="*/ 476978 h 1632298"/>
                    <a:gd name="connsiteX6" fmla="*/ 1029383 w 4506293"/>
                    <a:gd name="connsiteY6" fmla="*/ 99170 h 1632298"/>
                    <a:gd name="connsiteX7" fmla="*/ 1193646 w 4506293"/>
                    <a:gd name="connsiteY7" fmla="*/ 614 h 1632298"/>
                    <a:gd name="connsiteX8" fmla="*/ 1385287 w 4506293"/>
                    <a:gd name="connsiteY8" fmla="*/ 99171 h 1632298"/>
                    <a:gd name="connsiteX9" fmla="*/ 1511224 w 4506293"/>
                    <a:gd name="connsiteY9" fmla="*/ 679570 h 1632298"/>
                    <a:gd name="connsiteX10" fmla="*/ 1949258 w 4506293"/>
                    <a:gd name="connsiteY10" fmla="*/ 1073802 h 1632298"/>
                    <a:gd name="connsiteX11" fmla="*/ 2086144 w 4506293"/>
                    <a:gd name="connsiteY11" fmla="*/ 1380427 h 1632298"/>
                    <a:gd name="connsiteX12" fmla="*/ 2151850 w 4506293"/>
                    <a:gd name="connsiteY12" fmla="*/ 1506362 h 1632298"/>
                    <a:gd name="connsiteX13" fmla="*/ 2272310 w 4506293"/>
                    <a:gd name="connsiteY13" fmla="*/ 1593970 h 1632298"/>
                    <a:gd name="connsiteX14" fmla="*/ 2359917 w 4506293"/>
                    <a:gd name="connsiteY14" fmla="*/ 1615872 h 1632298"/>
                    <a:gd name="connsiteX15" fmla="*/ 2535132 w 4506293"/>
                    <a:gd name="connsiteY15" fmla="*/ 1588494 h 1632298"/>
                    <a:gd name="connsiteX16" fmla="*/ 2797953 w 4506293"/>
                    <a:gd name="connsiteY16" fmla="*/ 1451608 h 1632298"/>
                    <a:gd name="connsiteX17" fmla="*/ 3060774 w 4506293"/>
                    <a:gd name="connsiteY17" fmla="*/ 1221640 h 1632298"/>
                    <a:gd name="connsiteX18" fmla="*/ 3268841 w 4506293"/>
                    <a:gd name="connsiteY18" fmla="*/ 975244 h 1632298"/>
                    <a:gd name="connsiteX19" fmla="*/ 3471434 w 4506293"/>
                    <a:gd name="connsiteY19" fmla="*/ 931441 h 1632298"/>
                    <a:gd name="connsiteX20" fmla="*/ 3630221 w 4506293"/>
                    <a:gd name="connsiteY20" fmla="*/ 860261 h 1632298"/>
                    <a:gd name="connsiteX21" fmla="*/ 3767108 w 4506293"/>
                    <a:gd name="connsiteY21" fmla="*/ 1040949 h 1632298"/>
                    <a:gd name="connsiteX22" fmla="*/ 4018979 w 4506293"/>
                    <a:gd name="connsiteY22" fmla="*/ 1336623 h 1632298"/>
                    <a:gd name="connsiteX23" fmla="*/ 4292751 w 4506293"/>
                    <a:gd name="connsiteY23" fmla="*/ 1539215 h 1632298"/>
                    <a:gd name="connsiteX24" fmla="*/ 4506293 w 4506293"/>
                    <a:gd name="connsiteY24" fmla="*/ 1615871 h 163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06293" h="1632298">
                      <a:moveTo>
                        <a:pt x="0" y="1632298"/>
                      </a:moveTo>
                      <a:cubicBezTo>
                        <a:pt x="38328" y="1625453"/>
                        <a:pt x="220843" y="1607659"/>
                        <a:pt x="279247" y="1583019"/>
                      </a:cubicBezTo>
                      <a:cubicBezTo>
                        <a:pt x="337651" y="1558379"/>
                        <a:pt x="309362" y="1548340"/>
                        <a:pt x="350428" y="1484460"/>
                      </a:cubicBezTo>
                      <a:cubicBezTo>
                        <a:pt x="391494" y="1420580"/>
                        <a:pt x="457199" y="1299208"/>
                        <a:pt x="525642" y="1199738"/>
                      </a:cubicBezTo>
                      <a:cubicBezTo>
                        <a:pt x="594085" y="1100268"/>
                        <a:pt x="696294" y="1008097"/>
                        <a:pt x="761087" y="887637"/>
                      </a:cubicBezTo>
                      <a:cubicBezTo>
                        <a:pt x="825880" y="767177"/>
                        <a:pt x="869683" y="608389"/>
                        <a:pt x="914399" y="476978"/>
                      </a:cubicBezTo>
                      <a:cubicBezTo>
                        <a:pt x="959115" y="345567"/>
                        <a:pt x="1002006" y="121984"/>
                        <a:pt x="1029383" y="99170"/>
                      </a:cubicBezTo>
                      <a:cubicBezTo>
                        <a:pt x="1056760" y="76356"/>
                        <a:pt x="1134329" y="614"/>
                        <a:pt x="1193646" y="614"/>
                      </a:cubicBezTo>
                      <a:cubicBezTo>
                        <a:pt x="1252963" y="614"/>
                        <a:pt x="1332357" y="-13988"/>
                        <a:pt x="1385287" y="99171"/>
                      </a:cubicBezTo>
                      <a:cubicBezTo>
                        <a:pt x="1438217" y="212330"/>
                        <a:pt x="1417229" y="517132"/>
                        <a:pt x="1511224" y="679570"/>
                      </a:cubicBezTo>
                      <a:cubicBezTo>
                        <a:pt x="1605219" y="842008"/>
                        <a:pt x="1853438" y="956992"/>
                        <a:pt x="1949258" y="1073802"/>
                      </a:cubicBezTo>
                      <a:cubicBezTo>
                        <a:pt x="2045078" y="1190612"/>
                        <a:pt x="2052379" y="1308334"/>
                        <a:pt x="2086144" y="1380427"/>
                      </a:cubicBezTo>
                      <a:cubicBezTo>
                        <a:pt x="2119909" y="1452520"/>
                        <a:pt x="2120822" y="1470772"/>
                        <a:pt x="2151850" y="1506362"/>
                      </a:cubicBezTo>
                      <a:cubicBezTo>
                        <a:pt x="2182878" y="1541952"/>
                        <a:pt x="2237632" y="1575718"/>
                        <a:pt x="2272310" y="1593970"/>
                      </a:cubicBezTo>
                      <a:cubicBezTo>
                        <a:pt x="2306988" y="1612222"/>
                        <a:pt x="2316113" y="1616785"/>
                        <a:pt x="2359917" y="1615872"/>
                      </a:cubicBezTo>
                      <a:cubicBezTo>
                        <a:pt x="2403721" y="1614959"/>
                        <a:pt x="2462126" y="1615871"/>
                        <a:pt x="2535132" y="1588494"/>
                      </a:cubicBezTo>
                      <a:cubicBezTo>
                        <a:pt x="2608138" y="1561117"/>
                        <a:pt x="2710346" y="1512750"/>
                        <a:pt x="2797953" y="1451608"/>
                      </a:cubicBezTo>
                      <a:cubicBezTo>
                        <a:pt x="2885560" y="1390466"/>
                        <a:pt x="2982293" y="1301034"/>
                        <a:pt x="3060774" y="1221640"/>
                      </a:cubicBezTo>
                      <a:cubicBezTo>
                        <a:pt x="3139255" y="1142246"/>
                        <a:pt x="3200398" y="1023611"/>
                        <a:pt x="3268841" y="975244"/>
                      </a:cubicBezTo>
                      <a:cubicBezTo>
                        <a:pt x="3337284" y="926878"/>
                        <a:pt x="3411204" y="950605"/>
                        <a:pt x="3471434" y="931441"/>
                      </a:cubicBezTo>
                      <a:cubicBezTo>
                        <a:pt x="3531664" y="912277"/>
                        <a:pt x="3580942" y="842010"/>
                        <a:pt x="3630221" y="860261"/>
                      </a:cubicBezTo>
                      <a:cubicBezTo>
                        <a:pt x="3679500" y="878512"/>
                        <a:pt x="3702315" y="961555"/>
                        <a:pt x="3767108" y="1040949"/>
                      </a:cubicBezTo>
                      <a:cubicBezTo>
                        <a:pt x="3831901" y="1120343"/>
                        <a:pt x="3931372" y="1253579"/>
                        <a:pt x="4018979" y="1336623"/>
                      </a:cubicBezTo>
                      <a:cubicBezTo>
                        <a:pt x="4106586" y="1419667"/>
                        <a:pt x="4211532" y="1492674"/>
                        <a:pt x="4292751" y="1539215"/>
                      </a:cubicBezTo>
                      <a:cubicBezTo>
                        <a:pt x="4373970" y="1585756"/>
                        <a:pt x="4436481" y="1609483"/>
                        <a:pt x="4506293" y="1615871"/>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17"/>
                <p:cNvSpPr/>
                <p:nvPr/>
              </p:nvSpPr>
              <p:spPr>
                <a:xfrm>
                  <a:off x="1034196" y="2654840"/>
                  <a:ext cx="4550097" cy="1286981"/>
                </a:xfrm>
                <a:custGeom>
                  <a:avLst/>
                  <a:gdLst>
                    <a:gd name="connsiteX0" fmla="*/ 0 w 4227046"/>
                    <a:gd name="connsiteY0" fmla="*/ 1473377 h 1496691"/>
                    <a:gd name="connsiteX1" fmla="*/ 114984 w 4227046"/>
                    <a:gd name="connsiteY1" fmla="*/ 1435049 h 1496691"/>
                    <a:gd name="connsiteX2" fmla="*/ 229969 w 4227046"/>
                    <a:gd name="connsiteY2" fmla="*/ 1325540 h 1496691"/>
                    <a:gd name="connsiteX3" fmla="*/ 366855 w 4227046"/>
                    <a:gd name="connsiteY3" fmla="*/ 1035342 h 1496691"/>
                    <a:gd name="connsiteX4" fmla="*/ 498266 w 4227046"/>
                    <a:gd name="connsiteY4" fmla="*/ 602781 h 1496691"/>
                    <a:gd name="connsiteX5" fmla="*/ 668005 w 4227046"/>
                    <a:gd name="connsiteY5" fmla="*/ 142843 h 1496691"/>
                    <a:gd name="connsiteX6" fmla="*/ 837743 w 4227046"/>
                    <a:gd name="connsiteY6" fmla="*/ 22383 h 1496691"/>
                    <a:gd name="connsiteX7" fmla="*/ 881547 w 4227046"/>
                    <a:gd name="connsiteY7" fmla="*/ 11433 h 1496691"/>
                    <a:gd name="connsiteX8" fmla="*/ 1023909 w 4227046"/>
                    <a:gd name="connsiteY8" fmla="*/ 22383 h 1496691"/>
                    <a:gd name="connsiteX9" fmla="*/ 1259353 w 4227046"/>
                    <a:gd name="connsiteY9" fmla="*/ 268779 h 1496691"/>
                    <a:gd name="connsiteX10" fmla="*/ 1494797 w 4227046"/>
                    <a:gd name="connsiteY10" fmla="*/ 734192 h 1496691"/>
                    <a:gd name="connsiteX11" fmla="*/ 1724766 w 4227046"/>
                    <a:gd name="connsiteY11" fmla="*/ 1177703 h 1496691"/>
                    <a:gd name="connsiteX12" fmla="*/ 1872603 w 4227046"/>
                    <a:gd name="connsiteY12" fmla="*/ 1363868 h 1496691"/>
                    <a:gd name="connsiteX13" fmla="*/ 1993063 w 4227046"/>
                    <a:gd name="connsiteY13" fmla="*/ 1451476 h 1496691"/>
                    <a:gd name="connsiteX14" fmla="*/ 2080670 w 4227046"/>
                    <a:gd name="connsiteY14" fmla="*/ 1462427 h 1496691"/>
                    <a:gd name="connsiteX15" fmla="*/ 2195655 w 4227046"/>
                    <a:gd name="connsiteY15" fmla="*/ 1484328 h 1496691"/>
                    <a:gd name="connsiteX16" fmla="*/ 2480378 w 4227046"/>
                    <a:gd name="connsiteY16" fmla="*/ 1248884 h 1496691"/>
                    <a:gd name="connsiteX17" fmla="*/ 2781528 w 4227046"/>
                    <a:gd name="connsiteY17" fmla="*/ 767045 h 1496691"/>
                    <a:gd name="connsiteX18" fmla="*/ 2973169 w 4227046"/>
                    <a:gd name="connsiteY18" fmla="*/ 520649 h 1496691"/>
                    <a:gd name="connsiteX19" fmla="*/ 3142908 w 4227046"/>
                    <a:gd name="connsiteY19" fmla="*/ 438518 h 1496691"/>
                    <a:gd name="connsiteX20" fmla="*/ 3340024 w 4227046"/>
                    <a:gd name="connsiteY20" fmla="*/ 438518 h 1496691"/>
                    <a:gd name="connsiteX21" fmla="*/ 3575468 w 4227046"/>
                    <a:gd name="connsiteY21" fmla="*/ 673962 h 1496691"/>
                    <a:gd name="connsiteX22" fmla="*/ 3783535 w 4227046"/>
                    <a:gd name="connsiteY22" fmla="*/ 1090096 h 1496691"/>
                    <a:gd name="connsiteX23" fmla="*/ 4013504 w 4227046"/>
                    <a:gd name="connsiteY23" fmla="*/ 1396721 h 1496691"/>
                    <a:gd name="connsiteX24" fmla="*/ 4227046 w 4227046"/>
                    <a:gd name="connsiteY24" fmla="*/ 1473377 h 1496691"/>
                    <a:gd name="connsiteX0" fmla="*/ 0 w 4227046"/>
                    <a:gd name="connsiteY0" fmla="*/ 1475870 h 1499184"/>
                    <a:gd name="connsiteX1" fmla="*/ 114984 w 4227046"/>
                    <a:gd name="connsiteY1" fmla="*/ 1437542 h 1499184"/>
                    <a:gd name="connsiteX2" fmla="*/ 229969 w 4227046"/>
                    <a:gd name="connsiteY2" fmla="*/ 1328033 h 1499184"/>
                    <a:gd name="connsiteX3" fmla="*/ 366855 w 4227046"/>
                    <a:gd name="connsiteY3" fmla="*/ 1037835 h 1499184"/>
                    <a:gd name="connsiteX4" fmla="*/ 498266 w 4227046"/>
                    <a:gd name="connsiteY4" fmla="*/ 605274 h 1499184"/>
                    <a:gd name="connsiteX5" fmla="*/ 668005 w 4227046"/>
                    <a:gd name="connsiteY5" fmla="*/ 145336 h 1499184"/>
                    <a:gd name="connsiteX6" fmla="*/ 837743 w 4227046"/>
                    <a:gd name="connsiteY6" fmla="*/ 24876 h 1499184"/>
                    <a:gd name="connsiteX7" fmla="*/ 908924 w 4227046"/>
                    <a:gd name="connsiteY7" fmla="*/ 8450 h 1499184"/>
                    <a:gd name="connsiteX8" fmla="*/ 1023909 w 4227046"/>
                    <a:gd name="connsiteY8" fmla="*/ 24876 h 1499184"/>
                    <a:gd name="connsiteX9" fmla="*/ 1259353 w 4227046"/>
                    <a:gd name="connsiteY9" fmla="*/ 271272 h 1499184"/>
                    <a:gd name="connsiteX10" fmla="*/ 1494797 w 4227046"/>
                    <a:gd name="connsiteY10" fmla="*/ 736685 h 1499184"/>
                    <a:gd name="connsiteX11" fmla="*/ 1724766 w 4227046"/>
                    <a:gd name="connsiteY11" fmla="*/ 1180196 h 1499184"/>
                    <a:gd name="connsiteX12" fmla="*/ 1872603 w 4227046"/>
                    <a:gd name="connsiteY12" fmla="*/ 1366361 h 1499184"/>
                    <a:gd name="connsiteX13" fmla="*/ 1993063 w 4227046"/>
                    <a:gd name="connsiteY13" fmla="*/ 1453969 h 1499184"/>
                    <a:gd name="connsiteX14" fmla="*/ 2080670 w 4227046"/>
                    <a:gd name="connsiteY14" fmla="*/ 1464920 h 1499184"/>
                    <a:gd name="connsiteX15" fmla="*/ 2195655 w 4227046"/>
                    <a:gd name="connsiteY15" fmla="*/ 1486821 h 1499184"/>
                    <a:gd name="connsiteX16" fmla="*/ 2480378 w 4227046"/>
                    <a:gd name="connsiteY16" fmla="*/ 1251377 h 1499184"/>
                    <a:gd name="connsiteX17" fmla="*/ 2781528 w 4227046"/>
                    <a:gd name="connsiteY17" fmla="*/ 769538 h 1499184"/>
                    <a:gd name="connsiteX18" fmla="*/ 2973169 w 4227046"/>
                    <a:gd name="connsiteY18" fmla="*/ 523142 h 1499184"/>
                    <a:gd name="connsiteX19" fmla="*/ 3142908 w 4227046"/>
                    <a:gd name="connsiteY19" fmla="*/ 441011 h 1499184"/>
                    <a:gd name="connsiteX20" fmla="*/ 3340024 w 4227046"/>
                    <a:gd name="connsiteY20" fmla="*/ 441011 h 1499184"/>
                    <a:gd name="connsiteX21" fmla="*/ 3575468 w 4227046"/>
                    <a:gd name="connsiteY21" fmla="*/ 676455 h 1499184"/>
                    <a:gd name="connsiteX22" fmla="*/ 3783535 w 4227046"/>
                    <a:gd name="connsiteY22" fmla="*/ 1092589 h 1499184"/>
                    <a:gd name="connsiteX23" fmla="*/ 4013504 w 4227046"/>
                    <a:gd name="connsiteY23" fmla="*/ 1399214 h 1499184"/>
                    <a:gd name="connsiteX24" fmla="*/ 4227046 w 4227046"/>
                    <a:gd name="connsiteY24" fmla="*/ 1475870 h 1499184"/>
                    <a:gd name="connsiteX0" fmla="*/ 0 w 4227046"/>
                    <a:gd name="connsiteY0" fmla="*/ 1476478 h 1499792"/>
                    <a:gd name="connsiteX1" fmla="*/ 114984 w 4227046"/>
                    <a:gd name="connsiteY1" fmla="*/ 1438150 h 1499792"/>
                    <a:gd name="connsiteX2" fmla="*/ 229969 w 4227046"/>
                    <a:gd name="connsiteY2" fmla="*/ 1328641 h 1499792"/>
                    <a:gd name="connsiteX3" fmla="*/ 366855 w 4227046"/>
                    <a:gd name="connsiteY3" fmla="*/ 1038443 h 1499792"/>
                    <a:gd name="connsiteX4" fmla="*/ 498266 w 4227046"/>
                    <a:gd name="connsiteY4" fmla="*/ 605882 h 1499792"/>
                    <a:gd name="connsiteX5" fmla="*/ 668005 w 4227046"/>
                    <a:gd name="connsiteY5" fmla="*/ 145944 h 1499792"/>
                    <a:gd name="connsiteX6" fmla="*/ 810366 w 4227046"/>
                    <a:gd name="connsiteY6" fmla="*/ 36435 h 1499792"/>
                    <a:gd name="connsiteX7" fmla="*/ 908924 w 4227046"/>
                    <a:gd name="connsiteY7" fmla="*/ 9058 h 1499792"/>
                    <a:gd name="connsiteX8" fmla="*/ 1023909 w 4227046"/>
                    <a:gd name="connsiteY8" fmla="*/ 25484 h 1499792"/>
                    <a:gd name="connsiteX9" fmla="*/ 1259353 w 4227046"/>
                    <a:gd name="connsiteY9" fmla="*/ 271880 h 1499792"/>
                    <a:gd name="connsiteX10" fmla="*/ 1494797 w 4227046"/>
                    <a:gd name="connsiteY10" fmla="*/ 737293 h 1499792"/>
                    <a:gd name="connsiteX11" fmla="*/ 1724766 w 4227046"/>
                    <a:gd name="connsiteY11" fmla="*/ 1180804 h 1499792"/>
                    <a:gd name="connsiteX12" fmla="*/ 1872603 w 4227046"/>
                    <a:gd name="connsiteY12" fmla="*/ 1366969 h 1499792"/>
                    <a:gd name="connsiteX13" fmla="*/ 1993063 w 4227046"/>
                    <a:gd name="connsiteY13" fmla="*/ 1454577 h 1499792"/>
                    <a:gd name="connsiteX14" fmla="*/ 2080670 w 4227046"/>
                    <a:gd name="connsiteY14" fmla="*/ 1465528 h 1499792"/>
                    <a:gd name="connsiteX15" fmla="*/ 2195655 w 4227046"/>
                    <a:gd name="connsiteY15" fmla="*/ 1487429 h 1499792"/>
                    <a:gd name="connsiteX16" fmla="*/ 2480378 w 4227046"/>
                    <a:gd name="connsiteY16" fmla="*/ 1251985 h 1499792"/>
                    <a:gd name="connsiteX17" fmla="*/ 2781528 w 4227046"/>
                    <a:gd name="connsiteY17" fmla="*/ 770146 h 1499792"/>
                    <a:gd name="connsiteX18" fmla="*/ 2973169 w 4227046"/>
                    <a:gd name="connsiteY18" fmla="*/ 523750 h 1499792"/>
                    <a:gd name="connsiteX19" fmla="*/ 3142908 w 4227046"/>
                    <a:gd name="connsiteY19" fmla="*/ 441619 h 1499792"/>
                    <a:gd name="connsiteX20" fmla="*/ 3340024 w 4227046"/>
                    <a:gd name="connsiteY20" fmla="*/ 441619 h 1499792"/>
                    <a:gd name="connsiteX21" fmla="*/ 3575468 w 4227046"/>
                    <a:gd name="connsiteY21" fmla="*/ 677063 h 1499792"/>
                    <a:gd name="connsiteX22" fmla="*/ 3783535 w 4227046"/>
                    <a:gd name="connsiteY22" fmla="*/ 1093197 h 1499792"/>
                    <a:gd name="connsiteX23" fmla="*/ 4013504 w 4227046"/>
                    <a:gd name="connsiteY23" fmla="*/ 1399822 h 1499792"/>
                    <a:gd name="connsiteX24" fmla="*/ 4227046 w 4227046"/>
                    <a:gd name="connsiteY24" fmla="*/ 1476478 h 1499792"/>
                    <a:gd name="connsiteX0" fmla="*/ 0 w 4227046"/>
                    <a:gd name="connsiteY0" fmla="*/ 1476478 h 1476478"/>
                    <a:gd name="connsiteX1" fmla="*/ 114984 w 4227046"/>
                    <a:gd name="connsiteY1" fmla="*/ 1438150 h 1476478"/>
                    <a:gd name="connsiteX2" fmla="*/ 229969 w 4227046"/>
                    <a:gd name="connsiteY2" fmla="*/ 1328641 h 1476478"/>
                    <a:gd name="connsiteX3" fmla="*/ 366855 w 4227046"/>
                    <a:gd name="connsiteY3" fmla="*/ 1038443 h 1476478"/>
                    <a:gd name="connsiteX4" fmla="*/ 498266 w 4227046"/>
                    <a:gd name="connsiteY4" fmla="*/ 605882 h 1476478"/>
                    <a:gd name="connsiteX5" fmla="*/ 668005 w 4227046"/>
                    <a:gd name="connsiteY5" fmla="*/ 145944 h 1476478"/>
                    <a:gd name="connsiteX6" fmla="*/ 810366 w 4227046"/>
                    <a:gd name="connsiteY6" fmla="*/ 36435 h 1476478"/>
                    <a:gd name="connsiteX7" fmla="*/ 908924 w 4227046"/>
                    <a:gd name="connsiteY7" fmla="*/ 9058 h 1476478"/>
                    <a:gd name="connsiteX8" fmla="*/ 1023909 w 4227046"/>
                    <a:gd name="connsiteY8" fmla="*/ 25484 h 1476478"/>
                    <a:gd name="connsiteX9" fmla="*/ 1259353 w 4227046"/>
                    <a:gd name="connsiteY9" fmla="*/ 271880 h 1476478"/>
                    <a:gd name="connsiteX10" fmla="*/ 1494797 w 4227046"/>
                    <a:gd name="connsiteY10" fmla="*/ 737293 h 1476478"/>
                    <a:gd name="connsiteX11" fmla="*/ 1724766 w 4227046"/>
                    <a:gd name="connsiteY11" fmla="*/ 1180804 h 1476478"/>
                    <a:gd name="connsiteX12" fmla="*/ 1872603 w 4227046"/>
                    <a:gd name="connsiteY12" fmla="*/ 1366969 h 1476478"/>
                    <a:gd name="connsiteX13" fmla="*/ 1993063 w 4227046"/>
                    <a:gd name="connsiteY13" fmla="*/ 1454577 h 1476478"/>
                    <a:gd name="connsiteX14" fmla="*/ 2080670 w 4227046"/>
                    <a:gd name="connsiteY14" fmla="*/ 1465528 h 1476478"/>
                    <a:gd name="connsiteX15" fmla="*/ 2255885 w 4227046"/>
                    <a:gd name="connsiteY15" fmla="*/ 1449101 h 1476478"/>
                    <a:gd name="connsiteX16" fmla="*/ 2480378 w 4227046"/>
                    <a:gd name="connsiteY16" fmla="*/ 1251985 h 1476478"/>
                    <a:gd name="connsiteX17" fmla="*/ 2781528 w 4227046"/>
                    <a:gd name="connsiteY17" fmla="*/ 770146 h 1476478"/>
                    <a:gd name="connsiteX18" fmla="*/ 2973169 w 4227046"/>
                    <a:gd name="connsiteY18" fmla="*/ 523750 h 1476478"/>
                    <a:gd name="connsiteX19" fmla="*/ 3142908 w 4227046"/>
                    <a:gd name="connsiteY19" fmla="*/ 441619 h 1476478"/>
                    <a:gd name="connsiteX20" fmla="*/ 3340024 w 4227046"/>
                    <a:gd name="connsiteY20" fmla="*/ 441619 h 1476478"/>
                    <a:gd name="connsiteX21" fmla="*/ 3575468 w 4227046"/>
                    <a:gd name="connsiteY21" fmla="*/ 677063 h 1476478"/>
                    <a:gd name="connsiteX22" fmla="*/ 3783535 w 4227046"/>
                    <a:gd name="connsiteY22" fmla="*/ 1093197 h 1476478"/>
                    <a:gd name="connsiteX23" fmla="*/ 4013504 w 4227046"/>
                    <a:gd name="connsiteY23" fmla="*/ 1399822 h 1476478"/>
                    <a:gd name="connsiteX24" fmla="*/ 4227046 w 4227046"/>
                    <a:gd name="connsiteY24" fmla="*/ 1476478 h 1476478"/>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40024 w 4227046"/>
                    <a:gd name="connsiteY20" fmla="*/ 441619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76478 h 1477297"/>
                    <a:gd name="connsiteX1" fmla="*/ 114984 w 4227046"/>
                    <a:gd name="connsiteY1" fmla="*/ 1438150 h 1477297"/>
                    <a:gd name="connsiteX2" fmla="*/ 229969 w 4227046"/>
                    <a:gd name="connsiteY2" fmla="*/ 1328641 h 1477297"/>
                    <a:gd name="connsiteX3" fmla="*/ 366855 w 4227046"/>
                    <a:gd name="connsiteY3" fmla="*/ 1038443 h 1477297"/>
                    <a:gd name="connsiteX4" fmla="*/ 498266 w 4227046"/>
                    <a:gd name="connsiteY4" fmla="*/ 605882 h 1477297"/>
                    <a:gd name="connsiteX5" fmla="*/ 668005 w 4227046"/>
                    <a:gd name="connsiteY5" fmla="*/ 145944 h 1477297"/>
                    <a:gd name="connsiteX6" fmla="*/ 810366 w 4227046"/>
                    <a:gd name="connsiteY6" fmla="*/ 36435 h 1477297"/>
                    <a:gd name="connsiteX7" fmla="*/ 908924 w 4227046"/>
                    <a:gd name="connsiteY7" fmla="*/ 9058 h 1477297"/>
                    <a:gd name="connsiteX8" fmla="*/ 1023909 w 4227046"/>
                    <a:gd name="connsiteY8" fmla="*/ 25484 h 1477297"/>
                    <a:gd name="connsiteX9" fmla="*/ 1259353 w 4227046"/>
                    <a:gd name="connsiteY9" fmla="*/ 271880 h 1477297"/>
                    <a:gd name="connsiteX10" fmla="*/ 1494797 w 4227046"/>
                    <a:gd name="connsiteY10" fmla="*/ 737293 h 1477297"/>
                    <a:gd name="connsiteX11" fmla="*/ 1724766 w 4227046"/>
                    <a:gd name="connsiteY11" fmla="*/ 1180804 h 1477297"/>
                    <a:gd name="connsiteX12" fmla="*/ 1872603 w 4227046"/>
                    <a:gd name="connsiteY12" fmla="*/ 1366969 h 1477297"/>
                    <a:gd name="connsiteX13" fmla="*/ 1993063 w 4227046"/>
                    <a:gd name="connsiteY13" fmla="*/ 1454577 h 1477297"/>
                    <a:gd name="connsiteX14" fmla="*/ 2080670 w 4227046"/>
                    <a:gd name="connsiteY14" fmla="*/ 1476479 h 1477297"/>
                    <a:gd name="connsiteX15" fmla="*/ 2255885 w 4227046"/>
                    <a:gd name="connsiteY15" fmla="*/ 1449101 h 1477297"/>
                    <a:gd name="connsiteX16" fmla="*/ 2480378 w 4227046"/>
                    <a:gd name="connsiteY16" fmla="*/ 1251985 h 1477297"/>
                    <a:gd name="connsiteX17" fmla="*/ 2781528 w 4227046"/>
                    <a:gd name="connsiteY17" fmla="*/ 770146 h 1477297"/>
                    <a:gd name="connsiteX18" fmla="*/ 2973169 w 4227046"/>
                    <a:gd name="connsiteY18" fmla="*/ 523750 h 1477297"/>
                    <a:gd name="connsiteX19" fmla="*/ 3142908 w 4227046"/>
                    <a:gd name="connsiteY19" fmla="*/ 441619 h 1477297"/>
                    <a:gd name="connsiteX20" fmla="*/ 3356450 w 4227046"/>
                    <a:gd name="connsiteY20" fmla="*/ 452570 h 1477297"/>
                    <a:gd name="connsiteX21" fmla="*/ 3575468 w 4227046"/>
                    <a:gd name="connsiteY21" fmla="*/ 677063 h 1477297"/>
                    <a:gd name="connsiteX22" fmla="*/ 3783535 w 4227046"/>
                    <a:gd name="connsiteY22" fmla="*/ 1093197 h 1477297"/>
                    <a:gd name="connsiteX23" fmla="*/ 4013504 w 4227046"/>
                    <a:gd name="connsiteY23" fmla="*/ 1399822 h 1477297"/>
                    <a:gd name="connsiteX24" fmla="*/ 4227046 w 4227046"/>
                    <a:gd name="connsiteY24" fmla="*/ 1476478 h 1477297"/>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908924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83286 h 1484105"/>
                    <a:gd name="connsiteX1" fmla="*/ 114984 w 4227046"/>
                    <a:gd name="connsiteY1" fmla="*/ 1444958 h 1484105"/>
                    <a:gd name="connsiteX2" fmla="*/ 229969 w 4227046"/>
                    <a:gd name="connsiteY2" fmla="*/ 1335449 h 1484105"/>
                    <a:gd name="connsiteX3" fmla="*/ 366855 w 4227046"/>
                    <a:gd name="connsiteY3" fmla="*/ 1045251 h 1484105"/>
                    <a:gd name="connsiteX4" fmla="*/ 498266 w 4227046"/>
                    <a:gd name="connsiteY4" fmla="*/ 612690 h 1484105"/>
                    <a:gd name="connsiteX5" fmla="*/ 668005 w 4227046"/>
                    <a:gd name="connsiteY5" fmla="*/ 152752 h 1484105"/>
                    <a:gd name="connsiteX6" fmla="*/ 832268 w 4227046"/>
                    <a:gd name="connsiteY6" fmla="*/ 15866 h 1484105"/>
                    <a:gd name="connsiteX7" fmla="*/ 1023909 w 4227046"/>
                    <a:gd name="connsiteY7" fmla="*/ 32292 h 1484105"/>
                    <a:gd name="connsiteX8" fmla="*/ 1259353 w 4227046"/>
                    <a:gd name="connsiteY8" fmla="*/ 278688 h 1484105"/>
                    <a:gd name="connsiteX9" fmla="*/ 1494797 w 4227046"/>
                    <a:gd name="connsiteY9" fmla="*/ 744101 h 1484105"/>
                    <a:gd name="connsiteX10" fmla="*/ 1724766 w 4227046"/>
                    <a:gd name="connsiteY10" fmla="*/ 1187612 h 1484105"/>
                    <a:gd name="connsiteX11" fmla="*/ 1872603 w 4227046"/>
                    <a:gd name="connsiteY11" fmla="*/ 1373777 h 1484105"/>
                    <a:gd name="connsiteX12" fmla="*/ 1993063 w 4227046"/>
                    <a:gd name="connsiteY12" fmla="*/ 1461385 h 1484105"/>
                    <a:gd name="connsiteX13" fmla="*/ 2080670 w 4227046"/>
                    <a:gd name="connsiteY13" fmla="*/ 1483287 h 1484105"/>
                    <a:gd name="connsiteX14" fmla="*/ 2255885 w 4227046"/>
                    <a:gd name="connsiteY14" fmla="*/ 1455909 h 1484105"/>
                    <a:gd name="connsiteX15" fmla="*/ 2480378 w 4227046"/>
                    <a:gd name="connsiteY15" fmla="*/ 1258793 h 1484105"/>
                    <a:gd name="connsiteX16" fmla="*/ 2781528 w 4227046"/>
                    <a:gd name="connsiteY16" fmla="*/ 776954 h 1484105"/>
                    <a:gd name="connsiteX17" fmla="*/ 2973169 w 4227046"/>
                    <a:gd name="connsiteY17" fmla="*/ 530558 h 1484105"/>
                    <a:gd name="connsiteX18" fmla="*/ 3142908 w 4227046"/>
                    <a:gd name="connsiteY18" fmla="*/ 448427 h 1484105"/>
                    <a:gd name="connsiteX19" fmla="*/ 3356450 w 4227046"/>
                    <a:gd name="connsiteY19" fmla="*/ 459378 h 1484105"/>
                    <a:gd name="connsiteX20" fmla="*/ 3575468 w 4227046"/>
                    <a:gd name="connsiteY20" fmla="*/ 683871 h 1484105"/>
                    <a:gd name="connsiteX21" fmla="*/ 3783535 w 4227046"/>
                    <a:gd name="connsiteY21" fmla="*/ 1100005 h 1484105"/>
                    <a:gd name="connsiteX22" fmla="*/ 4013504 w 4227046"/>
                    <a:gd name="connsiteY22" fmla="*/ 1406630 h 1484105"/>
                    <a:gd name="connsiteX23" fmla="*/ 4227046 w 4227046"/>
                    <a:gd name="connsiteY23" fmla="*/ 1483286 h 1484105"/>
                    <a:gd name="connsiteX0" fmla="*/ 0 w 4227046"/>
                    <a:gd name="connsiteY0" fmla="*/ 1492993 h 1493812"/>
                    <a:gd name="connsiteX1" fmla="*/ 114984 w 4227046"/>
                    <a:gd name="connsiteY1" fmla="*/ 1454665 h 1493812"/>
                    <a:gd name="connsiteX2" fmla="*/ 229969 w 4227046"/>
                    <a:gd name="connsiteY2" fmla="*/ 1345156 h 1493812"/>
                    <a:gd name="connsiteX3" fmla="*/ 366855 w 4227046"/>
                    <a:gd name="connsiteY3" fmla="*/ 1054958 h 1493812"/>
                    <a:gd name="connsiteX4" fmla="*/ 498266 w 4227046"/>
                    <a:gd name="connsiteY4" fmla="*/ 622397 h 1493812"/>
                    <a:gd name="connsiteX5" fmla="*/ 668005 w 4227046"/>
                    <a:gd name="connsiteY5" fmla="*/ 162459 h 1493812"/>
                    <a:gd name="connsiteX6" fmla="*/ 832268 w 4227046"/>
                    <a:gd name="connsiteY6" fmla="*/ 25573 h 1493812"/>
                    <a:gd name="connsiteX7" fmla="*/ 1045811 w 4227046"/>
                    <a:gd name="connsiteY7" fmla="*/ 25573 h 1493812"/>
                    <a:gd name="connsiteX8" fmla="*/ 1259353 w 4227046"/>
                    <a:gd name="connsiteY8" fmla="*/ 288395 h 1493812"/>
                    <a:gd name="connsiteX9" fmla="*/ 1494797 w 4227046"/>
                    <a:gd name="connsiteY9" fmla="*/ 753808 h 1493812"/>
                    <a:gd name="connsiteX10" fmla="*/ 1724766 w 4227046"/>
                    <a:gd name="connsiteY10" fmla="*/ 1197319 h 1493812"/>
                    <a:gd name="connsiteX11" fmla="*/ 1872603 w 4227046"/>
                    <a:gd name="connsiteY11" fmla="*/ 1383484 h 1493812"/>
                    <a:gd name="connsiteX12" fmla="*/ 1993063 w 4227046"/>
                    <a:gd name="connsiteY12" fmla="*/ 1471092 h 1493812"/>
                    <a:gd name="connsiteX13" fmla="*/ 2080670 w 4227046"/>
                    <a:gd name="connsiteY13" fmla="*/ 1492994 h 1493812"/>
                    <a:gd name="connsiteX14" fmla="*/ 2255885 w 4227046"/>
                    <a:gd name="connsiteY14" fmla="*/ 1465616 h 1493812"/>
                    <a:gd name="connsiteX15" fmla="*/ 2480378 w 4227046"/>
                    <a:gd name="connsiteY15" fmla="*/ 1268500 h 1493812"/>
                    <a:gd name="connsiteX16" fmla="*/ 2781528 w 4227046"/>
                    <a:gd name="connsiteY16" fmla="*/ 786661 h 1493812"/>
                    <a:gd name="connsiteX17" fmla="*/ 2973169 w 4227046"/>
                    <a:gd name="connsiteY17" fmla="*/ 540265 h 1493812"/>
                    <a:gd name="connsiteX18" fmla="*/ 3142908 w 4227046"/>
                    <a:gd name="connsiteY18" fmla="*/ 458134 h 1493812"/>
                    <a:gd name="connsiteX19" fmla="*/ 3356450 w 4227046"/>
                    <a:gd name="connsiteY19" fmla="*/ 469085 h 1493812"/>
                    <a:gd name="connsiteX20" fmla="*/ 3575468 w 4227046"/>
                    <a:gd name="connsiteY20" fmla="*/ 693578 h 1493812"/>
                    <a:gd name="connsiteX21" fmla="*/ 3783535 w 4227046"/>
                    <a:gd name="connsiteY21" fmla="*/ 1109712 h 1493812"/>
                    <a:gd name="connsiteX22" fmla="*/ 4013504 w 4227046"/>
                    <a:gd name="connsiteY22" fmla="*/ 1416337 h 1493812"/>
                    <a:gd name="connsiteX23" fmla="*/ 4227046 w 4227046"/>
                    <a:gd name="connsiteY23" fmla="*/ 1492993 h 1493812"/>
                    <a:gd name="connsiteX0" fmla="*/ 0 w 4227046"/>
                    <a:gd name="connsiteY0" fmla="*/ 1490707 h 1491526"/>
                    <a:gd name="connsiteX1" fmla="*/ 114984 w 4227046"/>
                    <a:gd name="connsiteY1" fmla="*/ 1452379 h 1491526"/>
                    <a:gd name="connsiteX2" fmla="*/ 229969 w 4227046"/>
                    <a:gd name="connsiteY2" fmla="*/ 1342870 h 1491526"/>
                    <a:gd name="connsiteX3" fmla="*/ 366855 w 4227046"/>
                    <a:gd name="connsiteY3" fmla="*/ 1052672 h 1491526"/>
                    <a:gd name="connsiteX4" fmla="*/ 498266 w 4227046"/>
                    <a:gd name="connsiteY4" fmla="*/ 620111 h 1491526"/>
                    <a:gd name="connsiteX5" fmla="*/ 668005 w 4227046"/>
                    <a:gd name="connsiteY5" fmla="*/ 160173 h 1491526"/>
                    <a:gd name="connsiteX6" fmla="*/ 832268 w 4227046"/>
                    <a:gd name="connsiteY6" fmla="*/ 23287 h 1491526"/>
                    <a:gd name="connsiteX7" fmla="*/ 1045811 w 4227046"/>
                    <a:gd name="connsiteY7" fmla="*/ 23287 h 1491526"/>
                    <a:gd name="connsiteX8" fmla="*/ 1259353 w 4227046"/>
                    <a:gd name="connsiteY8" fmla="*/ 286109 h 1491526"/>
                    <a:gd name="connsiteX9" fmla="*/ 1494797 w 4227046"/>
                    <a:gd name="connsiteY9" fmla="*/ 751522 h 1491526"/>
                    <a:gd name="connsiteX10" fmla="*/ 1724766 w 4227046"/>
                    <a:gd name="connsiteY10" fmla="*/ 1195033 h 1491526"/>
                    <a:gd name="connsiteX11" fmla="*/ 1872603 w 4227046"/>
                    <a:gd name="connsiteY11" fmla="*/ 1381198 h 1491526"/>
                    <a:gd name="connsiteX12" fmla="*/ 1993063 w 4227046"/>
                    <a:gd name="connsiteY12" fmla="*/ 1468806 h 1491526"/>
                    <a:gd name="connsiteX13" fmla="*/ 2080670 w 4227046"/>
                    <a:gd name="connsiteY13" fmla="*/ 1490708 h 1491526"/>
                    <a:gd name="connsiteX14" fmla="*/ 2255885 w 4227046"/>
                    <a:gd name="connsiteY14" fmla="*/ 1463330 h 1491526"/>
                    <a:gd name="connsiteX15" fmla="*/ 2480378 w 4227046"/>
                    <a:gd name="connsiteY15" fmla="*/ 1266214 h 1491526"/>
                    <a:gd name="connsiteX16" fmla="*/ 2781528 w 4227046"/>
                    <a:gd name="connsiteY16" fmla="*/ 784375 h 1491526"/>
                    <a:gd name="connsiteX17" fmla="*/ 2973169 w 4227046"/>
                    <a:gd name="connsiteY17" fmla="*/ 537979 h 1491526"/>
                    <a:gd name="connsiteX18" fmla="*/ 3142908 w 4227046"/>
                    <a:gd name="connsiteY18" fmla="*/ 455848 h 1491526"/>
                    <a:gd name="connsiteX19" fmla="*/ 3356450 w 4227046"/>
                    <a:gd name="connsiteY19" fmla="*/ 466799 h 1491526"/>
                    <a:gd name="connsiteX20" fmla="*/ 3575468 w 4227046"/>
                    <a:gd name="connsiteY20" fmla="*/ 691292 h 1491526"/>
                    <a:gd name="connsiteX21" fmla="*/ 3783535 w 4227046"/>
                    <a:gd name="connsiteY21" fmla="*/ 1107426 h 1491526"/>
                    <a:gd name="connsiteX22" fmla="*/ 4013504 w 4227046"/>
                    <a:gd name="connsiteY22" fmla="*/ 1414051 h 1491526"/>
                    <a:gd name="connsiteX23" fmla="*/ 4227046 w 4227046"/>
                    <a:gd name="connsiteY23" fmla="*/ 1490707 h 1491526"/>
                    <a:gd name="connsiteX0" fmla="*/ 0 w 4227046"/>
                    <a:gd name="connsiteY0" fmla="*/ 1476962 h 1477781"/>
                    <a:gd name="connsiteX1" fmla="*/ 114984 w 4227046"/>
                    <a:gd name="connsiteY1" fmla="*/ 1438634 h 1477781"/>
                    <a:gd name="connsiteX2" fmla="*/ 229969 w 4227046"/>
                    <a:gd name="connsiteY2" fmla="*/ 1329125 h 1477781"/>
                    <a:gd name="connsiteX3" fmla="*/ 366855 w 4227046"/>
                    <a:gd name="connsiteY3" fmla="*/ 1038927 h 1477781"/>
                    <a:gd name="connsiteX4" fmla="*/ 498266 w 4227046"/>
                    <a:gd name="connsiteY4" fmla="*/ 606366 h 1477781"/>
                    <a:gd name="connsiteX5" fmla="*/ 668005 w 4227046"/>
                    <a:gd name="connsiteY5" fmla="*/ 146428 h 1477781"/>
                    <a:gd name="connsiteX6" fmla="*/ 832268 w 4227046"/>
                    <a:gd name="connsiteY6" fmla="*/ 9542 h 1477781"/>
                    <a:gd name="connsiteX7" fmla="*/ 1045811 w 4227046"/>
                    <a:gd name="connsiteY7" fmla="*/ 36919 h 1477781"/>
                    <a:gd name="connsiteX8" fmla="*/ 1259353 w 4227046"/>
                    <a:gd name="connsiteY8" fmla="*/ 272364 h 1477781"/>
                    <a:gd name="connsiteX9" fmla="*/ 1494797 w 4227046"/>
                    <a:gd name="connsiteY9" fmla="*/ 737777 h 1477781"/>
                    <a:gd name="connsiteX10" fmla="*/ 1724766 w 4227046"/>
                    <a:gd name="connsiteY10" fmla="*/ 1181288 h 1477781"/>
                    <a:gd name="connsiteX11" fmla="*/ 1872603 w 4227046"/>
                    <a:gd name="connsiteY11" fmla="*/ 1367453 h 1477781"/>
                    <a:gd name="connsiteX12" fmla="*/ 1993063 w 4227046"/>
                    <a:gd name="connsiteY12" fmla="*/ 1455061 h 1477781"/>
                    <a:gd name="connsiteX13" fmla="*/ 2080670 w 4227046"/>
                    <a:gd name="connsiteY13" fmla="*/ 1476963 h 1477781"/>
                    <a:gd name="connsiteX14" fmla="*/ 2255885 w 4227046"/>
                    <a:gd name="connsiteY14" fmla="*/ 1449585 h 1477781"/>
                    <a:gd name="connsiteX15" fmla="*/ 2480378 w 4227046"/>
                    <a:gd name="connsiteY15" fmla="*/ 1252469 h 1477781"/>
                    <a:gd name="connsiteX16" fmla="*/ 2781528 w 4227046"/>
                    <a:gd name="connsiteY16" fmla="*/ 770630 h 1477781"/>
                    <a:gd name="connsiteX17" fmla="*/ 2973169 w 4227046"/>
                    <a:gd name="connsiteY17" fmla="*/ 524234 h 1477781"/>
                    <a:gd name="connsiteX18" fmla="*/ 3142908 w 4227046"/>
                    <a:gd name="connsiteY18" fmla="*/ 442103 h 1477781"/>
                    <a:gd name="connsiteX19" fmla="*/ 3356450 w 4227046"/>
                    <a:gd name="connsiteY19" fmla="*/ 453054 h 1477781"/>
                    <a:gd name="connsiteX20" fmla="*/ 3575468 w 4227046"/>
                    <a:gd name="connsiteY20" fmla="*/ 677547 h 1477781"/>
                    <a:gd name="connsiteX21" fmla="*/ 3783535 w 4227046"/>
                    <a:gd name="connsiteY21" fmla="*/ 1093681 h 1477781"/>
                    <a:gd name="connsiteX22" fmla="*/ 4013504 w 4227046"/>
                    <a:gd name="connsiteY22" fmla="*/ 1400306 h 1477781"/>
                    <a:gd name="connsiteX23" fmla="*/ 4227046 w 4227046"/>
                    <a:gd name="connsiteY23" fmla="*/ 1476962 h 1477781"/>
                    <a:gd name="connsiteX0" fmla="*/ 0 w 4227046"/>
                    <a:gd name="connsiteY0" fmla="*/ 1473763 h 1474582"/>
                    <a:gd name="connsiteX1" fmla="*/ 114984 w 4227046"/>
                    <a:gd name="connsiteY1" fmla="*/ 1435435 h 1474582"/>
                    <a:gd name="connsiteX2" fmla="*/ 229969 w 4227046"/>
                    <a:gd name="connsiteY2" fmla="*/ 1325926 h 1474582"/>
                    <a:gd name="connsiteX3" fmla="*/ 366855 w 4227046"/>
                    <a:gd name="connsiteY3" fmla="*/ 1035728 h 1474582"/>
                    <a:gd name="connsiteX4" fmla="*/ 498266 w 4227046"/>
                    <a:gd name="connsiteY4" fmla="*/ 603167 h 1474582"/>
                    <a:gd name="connsiteX5" fmla="*/ 668005 w 4227046"/>
                    <a:gd name="connsiteY5" fmla="*/ 143229 h 1474582"/>
                    <a:gd name="connsiteX6" fmla="*/ 832268 w 4227046"/>
                    <a:gd name="connsiteY6" fmla="*/ 6343 h 1474582"/>
                    <a:gd name="connsiteX7" fmla="*/ 1051286 w 4227046"/>
                    <a:gd name="connsiteY7" fmla="*/ 44671 h 1474582"/>
                    <a:gd name="connsiteX8" fmla="*/ 1259353 w 4227046"/>
                    <a:gd name="connsiteY8" fmla="*/ 269165 h 1474582"/>
                    <a:gd name="connsiteX9" fmla="*/ 1494797 w 4227046"/>
                    <a:gd name="connsiteY9" fmla="*/ 734578 h 1474582"/>
                    <a:gd name="connsiteX10" fmla="*/ 1724766 w 4227046"/>
                    <a:gd name="connsiteY10" fmla="*/ 1178089 h 1474582"/>
                    <a:gd name="connsiteX11" fmla="*/ 1872603 w 4227046"/>
                    <a:gd name="connsiteY11" fmla="*/ 1364254 h 1474582"/>
                    <a:gd name="connsiteX12" fmla="*/ 1993063 w 4227046"/>
                    <a:gd name="connsiteY12" fmla="*/ 1451862 h 1474582"/>
                    <a:gd name="connsiteX13" fmla="*/ 2080670 w 4227046"/>
                    <a:gd name="connsiteY13" fmla="*/ 1473764 h 1474582"/>
                    <a:gd name="connsiteX14" fmla="*/ 2255885 w 4227046"/>
                    <a:gd name="connsiteY14" fmla="*/ 1446386 h 1474582"/>
                    <a:gd name="connsiteX15" fmla="*/ 2480378 w 4227046"/>
                    <a:gd name="connsiteY15" fmla="*/ 1249270 h 1474582"/>
                    <a:gd name="connsiteX16" fmla="*/ 2781528 w 4227046"/>
                    <a:gd name="connsiteY16" fmla="*/ 767431 h 1474582"/>
                    <a:gd name="connsiteX17" fmla="*/ 2973169 w 4227046"/>
                    <a:gd name="connsiteY17" fmla="*/ 521035 h 1474582"/>
                    <a:gd name="connsiteX18" fmla="*/ 3142908 w 4227046"/>
                    <a:gd name="connsiteY18" fmla="*/ 438904 h 1474582"/>
                    <a:gd name="connsiteX19" fmla="*/ 3356450 w 4227046"/>
                    <a:gd name="connsiteY19" fmla="*/ 449855 h 1474582"/>
                    <a:gd name="connsiteX20" fmla="*/ 3575468 w 4227046"/>
                    <a:gd name="connsiteY20" fmla="*/ 674348 h 1474582"/>
                    <a:gd name="connsiteX21" fmla="*/ 3783535 w 4227046"/>
                    <a:gd name="connsiteY21" fmla="*/ 1090482 h 1474582"/>
                    <a:gd name="connsiteX22" fmla="*/ 4013504 w 4227046"/>
                    <a:gd name="connsiteY22" fmla="*/ 1397107 h 1474582"/>
                    <a:gd name="connsiteX23" fmla="*/ 4227046 w 4227046"/>
                    <a:gd name="connsiteY23" fmla="*/ 1473763 h 1474582"/>
                    <a:gd name="connsiteX0" fmla="*/ 0 w 4227046"/>
                    <a:gd name="connsiteY0" fmla="*/ 1479134 h 1479953"/>
                    <a:gd name="connsiteX1" fmla="*/ 114984 w 4227046"/>
                    <a:gd name="connsiteY1" fmla="*/ 1440806 h 1479953"/>
                    <a:gd name="connsiteX2" fmla="*/ 229969 w 4227046"/>
                    <a:gd name="connsiteY2" fmla="*/ 1331297 h 1479953"/>
                    <a:gd name="connsiteX3" fmla="*/ 366855 w 4227046"/>
                    <a:gd name="connsiteY3" fmla="*/ 1041099 h 1479953"/>
                    <a:gd name="connsiteX4" fmla="*/ 498266 w 4227046"/>
                    <a:gd name="connsiteY4" fmla="*/ 608538 h 1479953"/>
                    <a:gd name="connsiteX5" fmla="*/ 668005 w 4227046"/>
                    <a:gd name="connsiteY5" fmla="*/ 148600 h 1479953"/>
                    <a:gd name="connsiteX6" fmla="*/ 782989 w 4227046"/>
                    <a:gd name="connsiteY6" fmla="*/ 11713 h 1479953"/>
                    <a:gd name="connsiteX7" fmla="*/ 832268 w 4227046"/>
                    <a:gd name="connsiteY7" fmla="*/ 11714 h 1479953"/>
                    <a:gd name="connsiteX8" fmla="*/ 1051286 w 4227046"/>
                    <a:gd name="connsiteY8" fmla="*/ 50042 h 1479953"/>
                    <a:gd name="connsiteX9" fmla="*/ 1259353 w 4227046"/>
                    <a:gd name="connsiteY9" fmla="*/ 274536 h 1479953"/>
                    <a:gd name="connsiteX10" fmla="*/ 1494797 w 4227046"/>
                    <a:gd name="connsiteY10" fmla="*/ 739949 h 1479953"/>
                    <a:gd name="connsiteX11" fmla="*/ 1724766 w 4227046"/>
                    <a:gd name="connsiteY11" fmla="*/ 1183460 h 1479953"/>
                    <a:gd name="connsiteX12" fmla="*/ 1872603 w 4227046"/>
                    <a:gd name="connsiteY12" fmla="*/ 1369625 h 1479953"/>
                    <a:gd name="connsiteX13" fmla="*/ 1993063 w 4227046"/>
                    <a:gd name="connsiteY13" fmla="*/ 1457233 h 1479953"/>
                    <a:gd name="connsiteX14" fmla="*/ 2080670 w 4227046"/>
                    <a:gd name="connsiteY14" fmla="*/ 1479135 h 1479953"/>
                    <a:gd name="connsiteX15" fmla="*/ 2255885 w 4227046"/>
                    <a:gd name="connsiteY15" fmla="*/ 1451757 h 1479953"/>
                    <a:gd name="connsiteX16" fmla="*/ 2480378 w 4227046"/>
                    <a:gd name="connsiteY16" fmla="*/ 1254641 h 1479953"/>
                    <a:gd name="connsiteX17" fmla="*/ 2781528 w 4227046"/>
                    <a:gd name="connsiteY17" fmla="*/ 772802 h 1479953"/>
                    <a:gd name="connsiteX18" fmla="*/ 2973169 w 4227046"/>
                    <a:gd name="connsiteY18" fmla="*/ 526406 h 1479953"/>
                    <a:gd name="connsiteX19" fmla="*/ 3142908 w 4227046"/>
                    <a:gd name="connsiteY19" fmla="*/ 444275 h 1479953"/>
                    <a:gd name="connsiteX20" fmla="*/ 3356450 w 4227046"/>
                    <a:gd name="connsiteY20" fmla="*/ 455226 h 1479953"/>
                    <a:gd name="connsiteX21" fmla="*/ 3575468 w 4227046"/>
                    <a:gd name="connsiteY21" fmla="*/ 679719 h 1479953"/>
                    <a:gd name="connsiteX22" fmla="*/ 3783535 w 4227046"/>
                    <a:gd name="connsiteY22" fmla="*/ 1095853 h 1479953"/>
                    <a:gd name="connsiteX23" fmla="*/ 4013504 w 4227046"/>
                    <a:gd name="connsiteY23" fmla="*/ 1402478 h 1479953"/>
                    <a:gd name="connsiteX24" fmla="*/ 4227046 w 4227046"/>
                    <a:gd name="connsiteY24" fmla="*/ 1479134 h 1479953"/>
                    <a:gd name="connsiteX0" fmla="*/ 0 w 4227046"/>
                    <a:gd name="connsiteY0" fmla="*/ 1487502 h 1488321"/>
                    <a:gd name="connsiteX1" fmla="*/ 114984 w 4227046"/>
                    <a:gd name="connsiteY1" fmla="*/ 1449174 h 1488321"/>
                    <a:gd name="connsiteX2" fmla="*/ 229969 w 4227046"/>
                    <a:gd name="connsiteY2" fmla="*/ 1339665 h 1488321"/>
                    <a:gd name="connsiteX3" fmla="*/ 366855 w 4227046"/>
                    <a:gd name="connsiteY3" fmla="*/ 1049467 h 1488321"/>
                    <a:gd name="connsiteX4" fmla="*/ 498266 w 4227046"/>
                    <a:gd name="connsiteY4" fmla="*/ 616906 h 1488321"/>
                    <a:gd name="connsiteX5" fmla="*/ 668005 w 4227046"/>
                    <a:gd name="connsiteY5" fmla="*/ 156968 h 1488321"/>
                    <a:gd name="connsiteX6" fmla="*/ 782989 w 4227046"/>
                    <a:gd name="connsiteY6" fmla="*/ 20081 h 1488321"/>
                    <a:gd name="connsiteX7" fmla="*/ 914399 w 4227046"/>
                    <a:gd name="connsiteY7" fmla="*/ 3656 h 1488321"/>
                    <a:gd name="connsiteX8" fmla="*/ 1051286 w 4227046"/>
                    <a:gd name="connsiteY8" fmla="*/ 58410 h 1488321"/>
                    <a:gd name="connsiteX9" fmla="*/ 1259353 w 4227046"/>
                    <a:gd name="connsiteY9" fmla="*/ 282904 h 1488321"/>
                    <a:gd name="connsiteX10" fmla="*/ 1494797 w 4227046"/>
                    <a:gd name="connsiteY10" fmla="*/ 748317 h 1488321"/>
                    <a:gd name="connsiteX11" fmla="*/ 1724766 w 4227046"/>
                    <a:gd name="connsiteY11" fmla="*/ 1191828 h 1488321"/>
                    <a:gd name="connsiteX12" fmla="*/ 1872603 w 4227046"/>
                    <a:gd name="connsiteY12" fmla="*/ 1377993 h 1488321"/>
                    <a:gd name="connsiteX13" fmla="*/ 1993063 w 4227046"/>
                    <a:gd name="connsiteY13" fmla="*/ 1465601 h 1488321"/>
                    <a:gd name="connsiteX14" fmla="*/ 2080670 w 4227046"/>
                    <a:gd name="connsiteY14" fmla="*/ 1487503 h 1488321"/>
                    <a:gd name="connsiteX15" fmla="*/ 2255885 w 4227046"/>
                    <a:gd name="connsiteY15" fmla="*/ 1460125 h 1488321"/>
                    <a:gd name="connsiteX16" fmla="*/ 2480378 w 4227046"/>
                    <a:gd name="connsiteY16" fmla="*/ 1263009 h 1488321"/>
                    <a:gd name="connsiteX17" fmla="*/ 2781528 w 4227046"/>
                    <a:gd name="connsiteY17" fmla="*/ 781170 h 1488321"/>
                    <a:gd name="connsiteX18" fmla="*/ 2973169 w 4227046"/>
                    <a:gd name="connsiteY18" fmla="*/ 534774 h 1488321"/>
                    <a:gd name="connsiteX19" fmla="*/ 3142908 w 4227046"/>
                    <a:gd name="connsiteY19" fmla="*/ 452643 h 1488321"/>
                    <a:gd name="connsiteX20" fmla="*/ 3356450 w 4227046"/>
                    <a:gd name="connsiteY20" fmla="*/ 463594 h 1488321"/>
                    <a:gd name="connsiteX21" fmla="*/ 3575468 w 4227046"/>
                    <a:gd name="connsiteY21" fmla="*/ 688087 h 1488321"/>
                    <a:gd name="connsiteX22" fmla="*/ 3783535 w 4227046"/>
                    <a:gd name="connsiteY22" fmla="*/ 1104221 h 1488321"/>
                    <a:gd name="connsiteX23" fmla="*/ 4013504 w 4227046"/>
                    <a:gd name="connsiteY23" fmla="*/ 1410846 h 1488321"/>
                    <a:gd name="connsiteX24" fmla="*/ 4227046 w 4227046"/>
                    <a:gd name="connsiteY24" fmla="*/ 1487502 h 1488321"/>
                    <a:gd name="connsiteX0" fmla="*/ 0 w 4227046"/>
                    <a:gd name="connsiteY0" fmla="*/ 1484433 h 1485252"/>
                    <a:gd name="connsiteX1" fmla="*/ 114984 w 4227046"/>
                    <a:gd name="connsiteY1" fmla="*/ 1446105 h 1485252"/>
                    <a:gd name="connsiteX2" fmla="*/ 229969 w 4227046"/>
                    <a:gd name="connsiteY2" fmla="*/ 1336596 h 1485252"/>
                    <a:gd name="connsiteX3" fmla="*/ 366855 w 4227046"/>
                    <a:gd name="connsiteY3" fmla="*/ 1046398 h 1485252"/>
                    <a:gd name="connsiteX4" fmla="*/ 498266 w 4227046"/>
                    <a:gd name="connsiteY4" fmla="*/ 613837 h 1485252"/>
                    <a:gd name="connsiteX5" fmla="*/ 668005 w 4227046"/>
                    <a:gd name="connsiteY5" fmla="*/ 153899 h 1485252"/>
                    <a:gd name="connsiteX6" fmla="*/ 761087 w 4227046"/>
                    <a:gd name="connsiteY6" fmla="*/ 33438 h 1485252"/>
                    <a:gd name="connsiteX7" fmla="*/ 914399 w 4227046"/>
                    <a:gd name="connsiteY7" fmla="*/ 587 h 1485252"/>
                    <a:gd name="connsiteX8" fmla="*/ 1051286 w 4227046"/>
                    <a:gd name="connsiteY8" fmla="*/ 55341 h 1485252"/>
                    <a:gd name="connsiteX9" fmla="*/ 1259353 w 4227046"/>
                    <a:gd name="connsiteY9" fmla="*/ 279835 h 1485252"/>
                    <a:gd name="connsiteX10" fmla="*/ 1494797 w 4227046"/>
                    <a:gd name="connsiteY10" fmla="*/ 745248 h 1485252"/>
                    <a:gd name="connsiteX11" fmla="*/ 1724766 w 4227046"/>
                    <a:gd name="connsiteY11" fmla="*/ 1188759 h 1485252"/>
                    <a:gd name="connsiteX12" fmla="*/ 1872603 w 4227046"/>
                    <a:gd name="connsiteY12" fmla="*/ 1374924 h 1485252"/>
                    <a:gd name="connsiteX13" fmla="*/ 1993063 w 4227046"/>
                    <a:gd name="connsiteY13" fmla="*/ 1462532 h 1485252"/>
                    <a:gd name="connsiteX14" fmla="*/ 2080670 w 4227046"/>
                    <a:gd name="connsiteY14" fmla="*/ 1484434 h 1485252"/>
                    <a:gd name="connsiteX15" fmla="*/ 2255885 w 4227046"/>
                    <a:gd name="connsiteY15" fmla="*/ 1457056 h 1485252"/>
                    <a:gd name="connsiteX16" fmla="*/ 2480378 w 4227046"/>
                    <a:gd name="connsiteY16" fmla="*/ 1259940 h 1485252"/>
                    <a:gd name="connsiteX17" fmla="*/ 2781528 w 4227046"/>
                    <a:gd name="connsiteY17" fmla="*/ 778101 h 1485252"/>
                    <a:gd name="connsiteX18" fmla="*/ 2973169 w 4227046"/>
                    <a:gd name="connsiteY18" fmla="*/ 531705 h 1485252"/>
                    <a:gd name="connsiteX19" fmla="*/ 3142908 w 4227046"/>
                    <a:gd name="connsiteY19" fmla="*/ 449574 h 1485252"/>
                    <a:gd name="connsiteX20" fmla="*/ 3356450 w 4227046"/>
                    <a:gd name="connsiteY20" fmla="*/ 460525 h 1485252"/>
                    <a:gd name="connsiteX21" fmla="*/ 3575468 w 4227046"/>
                    <a:gd name="connsiteY21" fmla="*/ 685018 h 1485252"/>
                    <a:gd name="connsiteX22" fmla="*/ 3783535 w 4227046"/>
                    <a:gd name="connsiteY22" fmla="*/ 1101152 h 1485252"/>
                    <a:gd name="connsiteX23" fmla="*/ 4013504 w 4227046"/>
                    <a:gd name="connsiteY23" fmla="*/ 1407777 h 1485252"/>
                    <a:gd name="connsiteX24" fmla="*/ 4227046 w 4227046"/>
                    <a:gd name="connsiteY24" fmla="*/ 1484433 h 1485252"/>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68005 w 4227046"/>
                    <a:gd name="connsiteY5" fmla="*/ 153372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483906 h 1484725"/>
                    <a:gd name="connsiteX1" fmla="*/ 114984 w 4227046"/>
                    <a:gd name="connsiteY1" fmla="*/ 1445578 h 1484725"/>
                    <a:gd name="connsiteX2" fmla="*/ 229969 w 4227046"/>
                    <a:gd name="connsiteY2" fmla="*/ 1336069 h 1484725"/>
                    <a:gd name="connsiteX3" fmla="*/ 366855 w 4227046"/>
                    <a:gd name="connsiteY3" fmla="*/ 1045871 h 1484725"/>
                    <a:gd name="connsiteX4" fmla="*/ 498266 w 4227046"/>
                    <a:gd name="connsiteY4" fmla="*/ 613310 h 1484725"/>
                    <a:gd name="connsiteX5" fmla="*/ 651579 w 4227046"/>
                    <a:gd name="connsiteY5" fmla="*/ 219078 h 1484725"/>
                    <a:gd name="connsiteX6" fmla="*/ 766562 w 4227046"/>
                    <a:gd name="connsiteY6" fmla="*/ 60288 h 1484725"/>
                    <a:gd name="connsiteX7" fmla="*/ 914399 w 4227046"/>
                    <a:gd name="connsiteY7" fmla="*/ 60 h 1484725"/>
                    <a:gd name="connsiteX8" fmla="*/ 1051286 w 4227046"/>
                    <a:gd name="connsiteY8" fmla="*/ 54814 h 1484725"/>
                    <a:gd name="connsiteX9" fmla="*/ 1259353 w 4227046"/>
                    <a:gd name="connsiteY9" fmla="*/ 279308 h 1484725"/>
                    <a:gd name="connsiteX10" fmla="*/ 1494797 w 4227046"/>
                    <a:gd name="connsiteY10" fmla="*/ 744721 h 1484725"/>
                    <a:gd name="connsiteX11" fmla="*/ 1724766 w 4227046"/>
                    <a:gd name="connsiteY11" fmla="*/ 1188232 h 1484725"/>
                    <a:gd name="connsiteX12" fmla="*/ 1872603 w 4227046"/>
                    <a:gd name="connsiteY12" fmla="*/ 1374397 h 1484725"/>
                    <a:gd name="connsiteX13" fmla="*/ 1993063 w 4227046"/>
                    <a:gd name="connsiteY13" fmla="*/ 1462005 h 1484725"/>
                    <a:gd name="connsiteX14" fmla="*/ 2080670 w 4227046"/>
                    <a:gd name="connsiteY14" fmla="*/ 1483907 h 1484725"/>
                    <a:gd name="connsiteX15" fmla="*/ 2255885 w 4227046"/>
                    <a:gd name="connsiteY15" fmla="*/ 1456529 h 1484725"/>
                    <a:gd name="connsiteX16" fmla="*/ 2480378 w 4227046"/>
                    <a:gd name="connsiteY16" fmla="*/ 1259413 h 1484725"/>
                    <a:gd name="connsiteX17" fmla="*/ 2781528 w 4227046"/>
                    <a:gd name="connsiteY17" fmla="*/ 777574 h 1484725"/>
                    <a:gd name="connsiteX18" fmla="*/ 2973169 w 4227046"/>
                    <a:gd name="connsiteY18" fmla="*/ 531178 h 1484725"/>
                    <a:gd name="connsiteX19" fmla="*/ 3142908 w 4227046"/>
                    <a:gd name="connsiteY19" fmla="*/ 449047 h 1484725"/>
                    <a:gd name="connsiteX20" fmla="*/ 3356450 w 4227046"/>
                    <a:gd name="connsiteY20" fmla="*/ 459998 h 1484725"/>
                    <a:gd name="connsiteX21" fmla="*/ 3575468 w 4227046"/>
                    <a:gd name="connsiteY21" fmla="*/ 684491 h 1484725"/>
                    <a:gd name="connsiteX22" fmla="*/ 3783535 w 4227046"/>
                    <a:gd name="connsiteY22" fmla="*/ 1100625 h 1484725"/>
                    <a:gd name="connsiteX23" fmla="*/ 4013504 w 4227046"/>
                    <a:gd name="connsiteY23" fmla="*/ 1407250 h 1484725"/>
                    <a:gd name="connsiteX24" fmla="*/ 4227046 w 4227046"/>
                    <a:gd name="connsiteY24" fmla="*/ 1483906 h 1484725"/>
                    <a:gd name="connsiteX0" fmla="*/ 0 w 4227046"/>
                    <a:gd name="connsiteY0" fmla="*/ 1615262 h 1616081"/>
                    <a:gd name="connsiteX1" fmla="*/ 114984 w 4227046"/>
                    <a:gd name="connsiteY1" fmla="*/ 1576934 h 1616081"/>
                    <a:gd name="connsiteX2" fmla="*/ 229969 w 4227046"/>
                    <a:gd name="connsiteY2" fmla="*/ 1467425 h 1616081"/>
                    <a:gd name="connsiteX3" fmla="*/ 366855 w 4227046"/>
                    <a:gd name="connsiteY3" fmla="*/ 1177227 h 1616081"/>
                    <a:gd name="connsiteX4" fmla="*/ 498266 w 4227046"/>
                    <a:gd name="connsiteY4" fmla="*/ 744666 h 1616081"/>
                    <a:gd name="connsiteX5" fmla="*/ 651579 w 4227046"/>
                    <a:gd name="connsiteY5" fmla="*/ 350434 h 1616081"/>
                    <a:gd name="connsiteX6" fmla="*/ 766562 w 4227046"/>
                    <a:gd name="connsiteY6" fmla="*/ 191644 h 1616081"/>
                    <a:gd name="connsiteX7" fmla="*/ 914399 w 4227046"/>
                    <a:gd name="connsiteY7" fmla="*/ 5 h 1616081"/>
                    <a:gd name="connsiteX8" fmla="*/ 1051286 w 4227046"/>
                    <a:gd name="connsiteY8" fmla="*/ 186170 h 1616081"/>
                    <a:gd name="connsiteX9" fmla="*/ 1259353 w 4227046"/>
                    <a:gd name="connsiteY9" fmla="*/ 410664 h 1616081"/>
                    <a:gd name="connsiteX10" fmla="*/ 1494797 w 4227046"/>
                    <a:gd name="connsiteY10" fmla="*/ 876077 h 1616081"/>
                    <a:gd name="connsiteX11" fmla="*/ 1724766 w 4227046"/>
                    <a:gd name="connsiteY11" fmla="*/ 1319588 h 1616081"/>
                    <a:gd name="connsiteX12" fmla="*/ 1872603 w 4227046"/>
                    <a:gd name="connsiteY12" fmla="*/ 1505753 h 1616081"/>
                    <a:gd name="connsiteX13" fmla="*/ 1993063 w 4227046"/>
                    <a:gd name="connsiteY13" fmla="*/ 1593361 h 1616081"/>
                    <a:gd name="connsiteX14" fmla="*/ 2080670 w 4227046"/>
                    <a:gd name="connsiteY14" fmla="*/ 1615263 h 1616081"/>
                    <a:gd name="connsiteX15" fmla="*/ 2255885 w 4227046"/>
                    <a:gd name="connsiteY15" fmla="*/ 1587885 h 1616081"/>
                    <a:gd name="connsiteX16" fmla="*/ 2480378 w 4227046"/>
                    <a:gd name="connsiteY16" fmla="*/ 1390769 h 1616081"/>
                    <a:gd name="connsiteX17" fmla="*/ 2781528 w 4227046"/>
                    <a:gd name="connsiteY17" fmla="*/ 908930 h 1616081"/>
                    <a:gd name="connsiteX18" fmla="*/ 2973169 w 4227046"/>
                    <a:gd name="connsiteY18" fmla="*/ 662534 h 1616081"/>
                    <a:gd name="connsiteX19" fmla="*/ 3142908 w 4227046"/>
                    <a:gd name="connsiteY19" fmla="*/ 580403 h 1616081"/>
                    <a:gd name="connsiteX20" fmla="*/ 3356450 w 4227046"/>
                    <a:gd name="connsiteY20" fmla="*/ 591354 h 1616081"/>
                    <a:gd name="connsiteX21" fmla="*/ 3575468 w 4227046"/>
                    <a:gd name="connsiteY21" fmla="*/ 815847 h 1616081"/>
                    <a:gd name="connsiteX22" fmla="*/ 3783535 w 4227046"/>
                    <a:gd name="connsiteY22" fmla="*/ 1231981 h 1616081"/>
                    <a:gd name="connsiteX23" fmla="*/ 4013504 w 4227046"/>
                    <a:gd name="connsiteY23" fmla="*/ 1538606 h 1616081"/>
                    <a:gd name="connsiteX24" fmla="*/ 4227046 w 4227046"/>
                    <a:gd name="connsiteY24" fmla="*/ 1615262 h 1616081"/>
                    <a:gd name="connsiteX0" fmla="*/ 0 w 4227046"/>
                    <a:gd name="connsiteY0" fmla="*/ 1616844 h 1617663"/>
                    <a:gd name="connsiteX1" fmla="*/ 114984 w 4227046"/>
                    <a:gd name="connsiteY1" fmla="*/ 1578516 h 1617663"/>
                    <a:gd name="connsiteX2" fmla="*/ 229969 w 4227046"/>
                    <a:gd name="connsiteY2" fmla="*/ 1469007 h 1617663"/>
                    <a:gd name="connsiteX3" fmla="*/ 366855 w 4227046"/>
                    <a:gd name="connsiteY3" fmla="*/ 1178809 h 1617663"/>
                    <a:gd name="connsiteX4" fmla="*/ 498266 w 4227046"/>
                    <a:gd name="connsiteY4" fmla="*/ 746248 h 1617663"/>
                    <a:gd name="connsiteX5" fmla="*/ 651579 w 4227046"/>
                    <a:gd name="connsiteY5" fmla="*/ 352016 h 1617663"/>
                    <a:gd name="connsiteX6" fmla="*/ 766562 w 4227046"/>
                    <a:gd name="connsiteY6" fmla="*/ 100143 h 1617663"/>
                    <a:gd name="connsiteX7" fmla="*/ 914399 w 4227046"/>
                    <a:gd name="connsiteY7" fmla="*/ 1587 h 1617663"/>
                    <a:gd name="connsiteX8" fmla="*/ 1051286 w 4227046"/>
                    <a:gd name="connsiteY8" fmla="*/ 187752 h 1617663"/>
                    <a:gd name="connsiteX9" fmla="*/ 1259353 w 4227046"/>
                    <a:gd name="connsiteY9" fmla="*/ 412246 h 1617663"/>
                    <a:gd name="connsiteX10" fmla="*/ 1494797 w 4227046"/>
                    <a:gd name="connsiteY10" fmla="*/ 877659 h 1617663"/>
                    <a:gd name="connsiteX11" fmla="*/ 1724766 w 4227046"/>
                    <a:gd name="connsiteY11" fmla="*/ 1321170 h 1617663"/>
                    <a:gd name="connsiteX12" fmla="*/ 1872603 w 4227046"/>
                    <a:gd name="connsiteY12" fmla="*/ 1507335 h 1617663"/>
                    <a:gd name="connsiteX13" fmla="*/ 1993063 w 4227046"/>
                    <a:gd name="connsiteY13" fmla="*/ 1594943 h 1617663"/>
                    <a:gd name="connsiteX14" fmla="*/ 2080670 w 4227046"/>
                    <a:gd name="connsiteY14" fmla="*/ 1616845 h 1617663"/>
                    <a:gd name="connsiteX15" fmla="*/ 2255885 w 4227046"/>
                    <a:gd name="connsiteY15" fmla="*/ 1589467 h 1617663"/>
                    <a:gd name="connsiteX16" fmla="*/ 2480378 w 4227046"/>
                    <a:gd name="connsiteY16" fmla="*/ 1392351 h 1617663"/>
                    <a:gd name="connsiteX17" fmla="*/ 2781528 w 4227046"/>
                    <a:gd name="connsiteY17" fmla="*/ 910512 h 1617663"/>
                    <a:gd name="connsiteX18" fmla="*/ 2973169 w 4227046"/>
                    <a:gd name="connsiteY18" fmla="*/ 664116 h 1617663"/>
                    <a:gd name="connsiteX19" fmla="*/ 3142908 w 4227046"/>
                    <a:gd name="connsiteY19" fmla="*/ 581985 h 1617663"/>
                    <a:gd name="connsiteX20" fmla="*/ 3356450 w 4227046"/>
                    <a:gd name="connsiteY20" fmla="*/ 592936 h 1617663"/>
                    <a:gd name="connsiteX21" fmla="*/ 3575468 w 4227046"/>
                    <a:gd name="connsiteY21" fmla="*/ 817429 h 1617663"/>
                    <a:gd name="connsiteX22" fmla="*/ 3783535 w 4227046"/>
                    <a:gd name="connsiteY22" fmla="*/ 1233563 h 1617663"/>
                    <a:gd name="connsiteX23" fmla="*/ 4013504 w 4227046"/>
                    <a:gd name="connsiteY23" fmla="*/ 1540188 h 1617663"/>
                    <a:gd name="connsiteX24" fmla="*/ 4227046 w 4227046"/>
                    <a:gd name="connsiteY24" fmla="*/ 1616844 h 1617663"/>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51579 w 4227046"/>
                    <a:gd name="connsiteY5" fmla="*/ 350429 h 1616076"/>
                    <a:gd name="connsiteX6" fmla="*/ 766562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51579 w 4227046"/>
                    <a:gd name="connsiteY5" fmla="*/ 350429 h 1616076"/>
                    <a:gd name="connsiteX6" fmla="*/ 750136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59353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330534 w 4227046"/>
                    <a:gd name="connsiteY9" fmla="*/ 410659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42908 w 4227046"/>
                    <a:gd name="connsiteY19" fmla="*/ 580398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73169 w 4227046"/>
                    <a:gd name="connsiteY18" fmla="*/ 662529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781528 w 4227046"/>
                    <a:gd name="connsiteY17" fmla="*/ 908925 h 1616076"/>
                    <a:gd name="connsiteX18" fmla="*/ 2967693 w 4227046"/>
                    <a:gd name="connsiteY18" fmla="*/ 881547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6076"/>
                    <a:gd name="connsiteX1" fmla="*/ 114984 w 4227046"/>
                    <a:gd name="connsiteY1" fmla="*/ 1576929 h 1616076"/>
                    <a:gd name="connsiteX2" fmla="*/ 229969 w 4227046"/>
                    <a:gd name="connsiteY2" fmla="*/ 1467420 h 1616076"/>
                    <a:gd name="connsiteX3" fmla="*/ 366855 w 4227046"/>
                    <a:gd name="connsiteY3" fmla="*/ 1177222 h 1616076"/>
                    <a:gd name="connsiteX4" fmla="*/ 498266 w 4227046"/>
                    <a:gd name="connsiteY4" fmla="*/ 744661 h 1616076"/>
                    <a:gd name="connsiteX5" fmla="*/ 618726 w 4227046"/>
                    <a:gd name="connsiteY5" fmla="*/ 383281 h 1616076"/>
                    <a:gd name="connsiteX6" fmla="*/ 750136 w 4227046"/>
                    <a:gd name="connsiteY6" fmla="*/ 98556 h 1616076"/>
                    <a:gd name="connsiteX7" fmla="*/ 914399 w 4227046"/>
                    <a:gd name="connsiteY7" fmla="*/ 0 h 1616076"/>
                    <a:gd name="connsiteX8" fmla="*/ 1106040 w 4227046"/>
                    <a:gd name="connsiteY8" fmla="*/ 98557 h 1616076"/>
                    <a:gd name="connsiteX9" fmla="*/ 1286731 w 4227046"/>
                    <a:gd name="connsiteY9" fmla="*/ 427085 h 1616076"/>
                    <a:gd name="connsiteX10" fmla="*/ 1494797 w 4227046"/>
                    <a:gd name="connsiteY10" fmla="*/ 876072 h 1616076"/>
                    <a:gd name="connsiteX11" fmla="*/ 1724766 w 4227046"/>
                    <a:gd name="connsiteY11" fmla="*/ 1319583 h 1616076"/>
                    <a:gd name="connsiteX12" fmla="*/ 1872603 w 4227046"/>
                    <a:gd name="connsiteY12" fmla="*/ 1505748 h 1616076"/>
                    <a:gd name="connsiteX13" fmla="*/ 1993063 w 4227046"/>
                    <a:gd name="connsiteY13" fmla="*/ 1593356 h 1616076"/>
                    <a:gd name="connsiteX14" fmla="*/ 2080670 w 4227046"/>
                    <a:gd name="connsiteY14" fmla="*/ 1615258 h 1616076"/>
                    <a:gd name="connsiteX15" fmla="*/ 2255885 w 4227046"/>
                    <a:gd name="connsiteY15" fmla="*/ 1587880 h 1616076"/>
                    <a:gd name="connsiteX16" fmla="*/ 2480378 w 4227046"/>
                    <a:gd name="connsiteY16" fmla="*/ 1390764 h 1616076"/>
                    <a:gd name="connsiteX17" fmla="*/ 2874611 w 4227046"/>
                    <a:gd name="connsiteY17" fmla="*/ 1100566 h 1616076"/>
                    <a:gd name="connsiteX18" fmla="*/ 2967693 w 4227046"/>
                    <a:gd name="connsiteY18" fmla="*/ 881547 h 1616076"/>
                    <a:gd name="connsiteX19" fmla="*/ 3159335 w 4227046"/>
                    <a:gd name="connsiteY19" fmla="*/ 815842 h 1616076"/>
                    <a:gd name="connsiteX20" fmla="*/ 3356450 w 4227046"/>
                    <a:gd name="connsiteY20" fmla="*/ 591349 h 1616076"/>
                    <a:gd name="connsiteX21" fmla="*/ 3575468 w 4227046"/>
                    <a:gd name="connsiteY21" fmla="*/ 815842 h 1616076"/>
                    <a:gd name="connsiteX22" fmla="*/ 3783535 w 4227046"/>
                    <a:gd name="connsiteY22" fmla="*/ 1231976 h 1616076"/>
                    <a:gd name="connsiteX23" fmla="*/ 4013504 w 4227046"/>
                    <a:gd name="connsiteY23" fmla="*/ 1538601 h 1616076"/>
                    <a:gd name="connsiteX24" fmla="*/ 4227046 w 4227046"/>
                    <a:gd name="connsiteY24" fmla="*/ 1615257 h 1616076"/>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2967693 w 4227046"/>
                    <a:gd name="connsiteY18" fmla="*/ 881547 h 1615367"/>
                    <a:gd name="connsiteX19" fmla="*/ 3159335 w 4227046"/>
                    <a:gd name="connsiteY19" fmla="*/ 815842 h 1615367"/>
                    <a:gd name="connsiteX20" fmla="*/ 3356450 w 4227046"/>
                    <a:gd name="connsiteY20" fmla="*/ 591349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56450 w 4227046"/>
                    <a:gd name="connsiteY20" fmla="*/ 591349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34548 w 4227046"/>
                    <a:gd name="connsiteY20" fmla="*/ 706334 h 1615367"/>
                    <a:gd name="connsiteX21" fmla="*/ 3575468 w 4227046"/>
                    <a:gd name="connsiteY21" fmla="*/ 815842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3022447 w 4227046"/>
                    <a:gd name="connsiteY18" fmla="*/ 952728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874611 w 4227046"/>
                    <a:gd name="connsiteY17" fmla="*/ 1100566 h 1615367"/>
                    <a:gd name="connsiteX18" fmla="*/ 2940315 w 4227046"/>
                    <a:gd name="connsiteY18" fmla="*/ 958203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34548 w 4227046"/>
                    <a:gd name="connsiteY20" fmla="*/ 706334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50974 w 4227046"/>
                    <a:gd name="connsiteY20" fmla="*/ 859647 h 1615367"/>
                    <a:gd name="connsiteX21" fmla="*/ 3471435 w 4227046"/>
                    <a:gd name="connsiteY21" fmla="*/ 980105 h 1615367"/>
                    <a:gd name="connsiteX22" fmla="*/ 3783535 w 4227046"/>
                    <a:gd name="connsiteY22" fmla="*/ 1231976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59335 w 4227046"/>
                    <a:gd name="connsiteY19" fmla="*/ 815842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40315 w 4227046"/>
                    <a:gd name="connsiteY18" fmla="*/ 958203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37724 w 4227046"/>
                    <a:gd name="connsiteY17" fmla="*/ 1177223 h 1615367"/>
                    <a:gd name="connsiteX18" fmla="*/ 2962217 w 4227046"/>
                    <a:gd name="connsiteY18" fmla="*/ 1034859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62217 w 4227046"/>
                    <a:gd name="connsiteY18" fmla="*/ 1034859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367"/>
                    <a:gd name="connsiteX1" fmla="*/ 114984 w 4227046"/>
                    <a:gd name="connsiteY1" fmla="*/ 1576929 h 1615367"/>
                    <a:gd name="connsiteX2" fmla="*/ 229969 w 4227046"/>
                    <a:gd name="connsiteY2" fmla="*/ 1467420 h 1615367"/>
                    <a:gd name="connsiteX3" fmla="*/ 366855 w 4227046"/>
                    <a:gd name="connsiteY3" fmla="*/ 1177222 h 1615367"/>
                    <a:gd name="connsiteX4" fmla="*/ 498266 w 4227046"/>
                    <a:gd name="connsiteY4" fmla="*/ 744661 h 1615367"/>
                    <a:gd name="connsiteX5" fmla="*/ 618726 w 4227046"/>
                    <a:gd name="connsiteY5" fmla="*/ 383281 h 1615367"/>
                    <a:gd name="connsiteX6" fmla="*/ 750136 w 4227046"/>
                    <a:gd name="connsiteY6" fmla="*/ 98556 h 1615367"/>
                    <a:gd name="connsiteX7" fmla="*/ 914399 w 4227046"/>
                    <a:gd name="connsiteY7" fmla="*/ 0 h 1615367"/>
                    <a:gd name="connsiteX8" fmla="*/ 1106040 w 4227046"/>
                    <a:gd name="connsiteY8" fmla="*/ 98557 h 1615367"/>
                    <a:gd name="connsiteX9" fmla="*/ 1286731 w 4227046"/>
                    <a:gd name="connsiteY9" fmla="*/ 427085 h 1615367"/>
                    <a:gd name="connsiteX10" fmla="*/ 1494797 w 4227046"/>
                    <a:gd name="connsiteY10" fmla="*/ 876072 h 1615367"/>
                    <a:gd name="connsiteX11" fmla="*/ 1724766 w 4227046"/>
                    <a:gd name="connsiteY11" fmla="*/ 1319583 h 1615367"/>
                    <a:gd name="connsiteX12" fmla="*/ 1872603 w 4227046"/>
                    <a:gd name="connsiteY12" fmla="*/ 1505748 h 1615367"/>
                    <a:gd name="connsiteX13" fmla="*/ 1993063 w 4227046"/>
                    <a:gd name="connsiteY13" fmla="*/ 1593356 h 1615367"/>
                    <a:gd name="connsiteX14" fmla="*/ 2080670 w 4227046"/>
                    <a:gd name="connsiteY14" fmla="*/ 1615258 h 1615367"/>
                    <a:gd name="connsiteX15" fmla="*/ 2255885 w 4227046"/>
                    <a:gd name="connsiteY15" fmla="*/ 1587880 h 1615367"/>
                    <a:gd name="connsiteX16" fmla="*/ 2518706 w 4227046"/>
                    <a:gd name="connsiteY16" fmla="*/ 1450994 h 1615367"/>
                    <a:gd name="connsiteX17" fmla="*/ 2787003 w 4227046"/>
                    <a:gd name="connsiteY17" fmla="*/ 1264830 h 1615367"/>
                    <a:gd name="connsiteX18" fmla="*/ 2989594 w 4227046"/>
                    <a:gd name="connsiteY18" fmla="*/ 1062237 h 1615367"/>
                    <a:gd name="connsiteX19" fmla="*/ 3192187 w 4227046"/>
                    <a:gd name="connsiteY19" fmla="*/ 859646 h 1615367"/>
                    <a:gd name="connsiteX20" fmla="*/ 3350974 w 4227046"/>
                    <a:gd name="connsiteY20" fmla="*/ 859647 h 1615367"/>
                    <a:gd name="connsiteX21" fmla="*/ 3471435 w 4227046"/>
                    <a:gd name="connsiteY21" fmla="*/ 980105 h 1615367"/>
                    <a:gd name="connsiteX22" fmla="*/ 3750683 w 4227046"/>
                    <a:gd name="connsiteY22" fmla="*/ 1330534 h 1615367"/>
                    <a:gd name="connsiteX23" fmla="*/ 4013504 w 4227046"/>
                    <a:gd name="connsiteY23" fmla="*/ 1538601 h 1615367"/>
                    <a:gd name="connsiteX24" fmla="*/ 4227046 w 4227046"/>
                    <a:gd name="connsiteY24" fmla="*/ 1615257 h 161536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724766 w 4227046"/>
                    <a:gd name="connsiteY11" fmla="*/ 1319583 h 1615257"/>
                    <a:gd name="connsiteX12" fmla="*/ 1872603 w 4227046"/>
                    <a:gd name="connsiteY12" fmla="*/ 1505748 h 1615257"/>
                    <a:gd name="connsiteX13" fmla="*/ 1993063 w 4227046"/>
                    <a:gd name="connsiteY13" fmla="*/ 1593356 h 1615257"/>
                    <a:gd name="connsiteX14" fmla="*/ 2113523 w 4227046"/>
                    <a:gd name="connsiteY14" fmla="*/ 1450994 h 1615257"/>
                    <a:gd name="connsiteX15" fmla="*/ 2255885 w 4227046"/>
                    <a:gd name="connsiteY15" fmla="*/ 1587880 h 1615257"/>
                    <a:gd name="connsiteX16" fmla="*/ 2518706 w 4227046"/>
                    <a:gd name="connsiteY16" fmla="*/ 145099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724766 w 4227046"/>
                    <a:gd name="connsiteY11" fmla="*/ 1319583 h 1615257"/>
                    <a:gd name="connsiteX12" fmla="*/ 1872603 w 4227046"/>
                    <a:gd name="connsiteY12" fmla="*/ 1505748 h 1615257"/>
                    <a:gd name="connsiteX13" fmla="*/ 1993063 w 4227046"/>
                    <a:gd name="connsiteY13" fmla="*/ 1593356 h 1615257"/>
                    <a:gd name="connsiteX14" fmla="*/ 2113523 w 4227046"/>
                    <a:gd name="connsiteY14" fmla="*/ 1450994 h 1615257"/>
                    <a:gd name="connsiteX15" fmla="*/ 2316114 w 4227046"/>
                    <a:gd name="connsiteY15" fmla="*/ 1461945 h 1615257"/>
                    <a:gd name="connsiteX16" fmla="*/ 2518706 w 4227046"/>
                    <a:gd name="connsiteY16" fmla="*/ 145099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724766 w 4227046"/>
                    <a:gd name="connsiteY11" fmla="*/ 1319583 h 1615257"/>
                    <a:gd name="connsiteX12" fmla="*/ 1872603 w 4227046"/>
                    <a:gd name="connsiteY12" fmla="*/ 1505748 h 1615257"/>
                    <a:gd name="connsiteX13" fmla="*/ 1993063 w 4227046"/>
                    <a:gd name="connsiteY13" fmla="*/ 1593356 h 1615257"/>
                    <a:gd name="connsiteX14" fmla="*/ 2113523 w 4227046"/>
                    <a:gd name="connsiteY14" fmla="*/ 1450994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724766 w 4227046"/>
                    <a:gd name="connsiteY11" fmla="*/ 1319583 h 1615257"/>
                    <a:gd name="connsiteX12" fmla="*/ 1872603 w 4227046"/>
                    <a:gd name="connsiteY12" fmla="*/ 1505748 h 1615257"/>
                    <a:gd name="connsiteX13" fmla="*/ 1960211 w 4227046"/>
                    <a:gd name="connsiteY13" fmla="*/ 1500273 h 1615257"/>
                    <a:gd name="connsiteX14" fmla="*/ 2113523 w 4227046"/>
                    <a:gd name="connsiteY14" fmla="*/ 1450994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872603 w 4227046"/>
                    <a:gd name="connsiteY12" fmla="*/ 1505748 h 1615257"/>
                    <a:gd name="connsiteX13" fmla="*/ 1960211 w 4227046"/>
                    <a:gd name="connsiteY13" fmla="*/ 1500273 h 1615257"/>
                    <a:gd name="connsiteX14" fmla="*/ 2113523 w 4227046"/>
                    <a:gd name="connsiteY14" fmla="*/ 1450994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1960211 w 4227046"/>
                    <a:gd name="connsiteY13" fmla="*/ 1500273 h 1615257"/>
                    <a:gd name="connsiteX14" fmla="*/ 2113523 w 4227046"/>
                    <a:gd name="connsiteY14" fmla="*/ 1450994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13523 w 4227046"/>
                    <a:gd name="connsiteY14" fmla="*/ 1450994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16114 w 4227046"/>
                    <a:gd name="connsiteY15" fmla="*/ 1461945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562510 w 4227046"/>
                    <a:gd name="connsiteY16" fmla="*/ 1379814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787003 w 4227046"/>
                    <a:gd name="connsiteY17" fmla="*/ 1264830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2989594 w 4227046"/>
                    <a:gd name="connsiteY18" fmla="*/ 1062237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3137431 w 4227046"/>
                    <a:gd name="connsiteY18" fmla="*/ 1166270 h 1615257"/>
                    <a:gd name="connsiteX19" fmla="*/ 3192187 w 4227046"/>
                    <a:gd name="connsiteY19" fmla="*/ 859646 h 1615257"/>
                    <a:gd name="connsiteX20" fmla="*/ 3350974 w 4227046"/>
                    <a:gd name="connsiteY20" fmla="*/ 859647 h 1615257"/>
                    <a:gd name="connsiteX21" fmla="*/ 3471435 w 4227046"/>
                    <a:gd name="connsiteY21" fmla="*/ 980105 h 1615257"/>
                    <a:gd name="connsiteX22" fmla="*/ 3750683 w 4227046"/>
                    <a:gd name="connsiteY22" fmla="*/ 1330534 h 1615257"/>
                    <a:gd name="connsiteX23" fmla="*/ 4013504 w 4227046"/>
                    <a:gd name="connsiteY23" fmla="*/ 1538601 h 1615257"/>
                    <a:gd name="connsiteX24" fmla="*/ 4227046 w 4227046"/>
                    <a:gd name="connsiteY24"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3137431 w 4227046"/>
                    <a:gd name="connsiteY18" fmla="*/ 1166270 h 1615257"/>
                    <a:gd name="connsiteX19" fmla="*/ 3192187 w 4227046"/>
                    <a:gd name="connsiteY19" fmla="*/ 859646 h 1615257"/>
                    <a:gd name="connsiteX20" fmla="*/ 3351638 w 4227046"/>
                    <a:gd name="connsiteY20" fmla="*/ 1205100 h 1615257"/>
                    <a:gd name="connsiteX21" fmla="*/ 3350974 w 4227046"/>
                    <a:gd name="connsiteY21" fmla="*/ 859647 h 1615257"/>
                    <a:gd name="connsiteX22" fmla="*/ 3471435 w 4227046"/>
                    <a:gd name="connsiteY22" fmla="*/ 980105 h 1615257"/>
                    <a:gd name="connsiteX23" fmla="*/ 3750683 w 4227046"/>
                    <a:gd name="connsiteY23" fmla="*/ 1330534 h 1615257"/>
                    <a:gd name="connsiteX24" fmla="*/ 4013504 w 4227046"/>
                    <a:gd name="connsiteY24" fmla="*/ 1538601 h 1615257"/>
                    <a:gd name="connsiteX25" fmla="*/ 4227046 w 4227046"/>
                    <a:gd name="connsiteY25"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3137431 w 4227046"/>
                    <a:gd name="connsiteY18" fmla="*/ 1166270 h 1615257"/>
                    <a:gd name="connsiteX19" fmla="*/ 3225040 w 4227046"/>
                    <a:gd name="connsiteY19" fmla="*/ 1138893 h 1615257"/>
                    <a:gd name="connsiteX20" fmla="*/ 3351638 w 4227046"/>
                    <a:gd name="connsiteY20" fmla="*/ 1205100 h 1615257"/>
                    <a:gd name="connsiteX21" fmla="*/ 3350974 w 4227046"/>
                    <a:gd name="connsiteY21" fmla="*/ 859647 h 1615257"/>
                    <a:gd name="connsiteX22" fmla="*/ 3471435 w 4227046"/>
                    <a:gd name="connsiteY22" fmla="*/ 980105 h 1615257"/>
                    <a:gd name="connsiteX23" fmla="*/ 3750683 w 4227046"/>
                    <a:gd name="connsiteY23" fmla="*/ 1330534 h 1615257"/>
                    <a:gd name="connsiteX24" fmla="*/ 4013504 w 4227046"/>
                    <a:gd name="connsiteY24" fmla="*/ 1538601 h 1615257"/>
                    <a:gd name="connsiteX25" fmla="*/ 4227046 w 4227046"/>
                    <a:gd name="connsiteY25"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3137431 w 4227046"/>
                    <a:gd name="connsiteY18" fmla="*/ 1166270 h 1615257"/>
                    <a:gd name="connsiteX19" fmla="*/ 3225040 w 4227046"/>
                    <a:gd name="connsiteY19" fmla="*/ 1138893 h 1615257"/>
                    <a:gd name="connsiteX20" fmla="*/ 3351638 w 4227046"/>
                    <a:gd name="connsiteY20" fmla="*/ 1205100 h 1615257"/>
                    <a:gd name="connsiteX21" fmla="*/ 3559041 w 4227046"/>
                    <a:gd name="connsiteY21" fmla="*/ 1275781 h 1615257"/>
                    <a:gd name="connsiteX22" fmla="*/ 3471435 w 4227046"/>
                    <a:gd name="connsiteY22" fmla="*/ 980105 h 1615257"/>
                    <a:gd name="connsiteX23" fmla="*/ 3750683 w 4227046"/>
                    <a:gd name="connsiteY23" fmla="*/ 1330534 h 1615257"/>
                    <a:gd name="connsiteX24" fmla="*/ 4013504 w 4227046"/>
                    <a:gd name="connsiteY24" fmla="*/ 1538601 h 1615257"/>
                    <a:gd name="connsiteX25" fmla="*/ 4227046 w 4227046"/>
                    <a:gd name="connsiteY25"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3137431 w 4227046"/>
                    <a:gd name="connsiteY18" fmla="*/ 1166270 h 1615257"/>
                    <a:gd name="connsiteX19" fmla="*/ 3225040 w 4227046"/>
                    <a:gd name="connsiteY19" fmla="*/ 1138893 h 1615257"/>
                    <a:gd name="connsiteX20" fmla="*/ 3351638 w 4227046"/>
                    <a:gd name="connsiteY20" fmla="*/ 1205100 h 1615257"/>
                    <a:gd name="connsiteX21" fmla="*/ 3559041 w 4227046"/>
                    <a:gd name="connsiteY21" fmla="*/ 1275781 h 1615257"/>
                    <a:gd name="connsiteX22" fmla="*/ 3690453 w 4227046"/>
                    <a:gd name="connsiteY22" fmla="*/ 1401715 h 1615257"/>
                    <a:gd name="connsiteX23" fmla="*/ 3750683 w 4227046"/>
                    <a:gd name="connsiteY23" fmla="*/ 1330534 h 1615257"/>
                    <a:gd name="connsiteX24" fmla="*/ 4013504 w 4227046"/>
                    <a:gd name="connsiteY24" fmla="*/ 1538601 h 1615257"/>
                    <a:gd name="connsiteX25" fmla="*/ 4227046 w 4227046"/>
                    <a:gd name="connsiteY25"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351638 w 4227046"/>
                    <a:gd name="connsiteY21" fmla="*/ 1205100 h 1615257"/>
                    <a:gd name="connsiteX22" fmla="*/ 3559041 w 4227046"/>
                    <a:gd name="connsiteY22" fmla="*/ 1275781 h 1615257"/>
                    <a:gd name="connsiteX23" fmla="*/ 3690453 w 4227046"/>
                    <a:gd name="connsiteY23" fmla="*/ 1401715 h 1615257"/>
                    <a:gd name="connsiteX24" fmla="*/ 3750683 w 4227046"/>
                    <a:gd name="connsiteY24" fmla="*/ 1330534 h 1615257"/>
                    <a:gd name="connsiteX25" fmla="*/ 4013504 w 4227046"/>
                    <a:gd name="connsiteY25" fmla="*/ 1538601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750683 w 4227046"/>
                    <a:gd name="connsiteY24" fmla="*/ 1330534 h 1615257"/>
                    <a:gd name="connsiteX25" fmla="*/ 4013504 w 4227046"/>
                    <a:gd name="connsiteY25" fmla="*/ 1538601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13504 w 4227046"/>
                    <a:gd name="connsiteY25" fmla="*/ 1538601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69135 w 4227046"/>
                    <a:gd name="connsiteY17" fmla="*/ 1319585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494797 w 4227046"/>
                    <a:gd name="connsiteY10" fmla="*/ 876072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675487 w 4227046"/>
                    <a:gd name="connsiteY10" fmla="*/ 870597 h 1615257"/>
                    <a:gd name="connsiteX11" fmla="*/ 1823324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675487 w 4227046"/>
                    <a:gd name="connsiteY10" fmla="*/ 870597 h 1615257"/>
                    <a:gd name="connsiteX11" fmla="*/ 1878078 w 4227046"/>
                    <a:gd name="connsiteY11" fmla="*/ 1286731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675487 w 4227046"/>
                    <a:gd name="connsiteY10" fmla="*/ 870597 h 1615257"/>
                    <a:gd name="connsiteX11" fmla="*/ 1834275 w 4227046"/>
                    <a:gd name="connsiteY11" fmla="*/ 1155320 h 1615257"/>
                    <a:gd name="connsiteX12" fmla="*/ 1938309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286731 w 4227046"/>
                    <a:gd name="connsiteY9" fmla="*/ 427085 h 1615257"/>
                    <a:gd name="connsiteX10" fmla="*/ 1675487 w 4227046"/>
                    <a:gd name="connsiteY10" fmla="*/ 870597 h 1615257"/>
                    <a:gd name="connsiteX11" fmla="*/ 1834275 w 4227046"/>
                    <a:gd name="connsiteY11" fmla="*/ 1155320 h 1615257"/>
                    <a:gd name="connsiteX12" fmla="*/ 1960211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615257 h 1615257"/>
                    <a:gd name="connsiteX1" fmla="*/ 114984 w 4227046"/>
                    <a:gd name="connsiteY1" fmla="*/ 1576929 h 1615257"/>
                    <a:gd name="connsiteX2" fmla="*/ 229969 w 4227046"/>
                    <a:gd name="connsiteY2" fmla="*/ 1467420 h 1615257"/>
                    <a:gd name="connsiteX3" fmla="*/ 366855 w 4227046"/>
                    <a:gd name="connsiteY3" fmla="*/ 1177222 h 1615257"/>
                    <a:gd name="connsiteX4" fmla="*/ 498266 w 4227046"/>
                    <a:gd name="connsiteY4" fmla="*/ 744661 h 1615257"/>
                    <a:gd name="connsiteX5" fmla="*/ 618726 w 4227046"/>
                    <a:gd name="connsiteY5" fmla="*/ 383281 h 1615257"/>
                    <a:gd name="connsiteX6" fmla="*/ 750136 w 4227046"/>
                    <a:gd name="connsiteY6" fmla="*/ 98556 h 1615257"/>
                    <a:gd name="connsiteX7" fmla="*/ 914399 w 4227046"/>
                    <a:gd name="connsiteY7" fmla="*/ 0 h 1615257"/>
                    <a:gd name="connsiteX8" fmla="*/ 1106040 w 4227046"/>
                    <a:gd name="connsiteY8" fmla="*/ 98557 h 1615257"/>
                    <a:gd name="connsiteX9" fmla="*/ 1450995 w 4227046"/>
                    <a:gd name="connsiteY9" fmla="*/ 383281 h 1615257"/>
                    <a:gd name="connsiteX10" fmla="*/ 1675487 w 4227046"/>
                    <a:gd name="connsiteY10" fmla="*/ 870597 h 1615257"/>
                    <a:gd name="connsiteX11" fmla="*/ 1834275 w 4227046"/>
                    <a:gd name="connsiteY11" fmla="*/ 1155320 h 1615257"/>
                    <a:gd name="connsiteX12" fmla="*/ 1960211 w 4227046"/>
                    <a:gd name="connsiteY12" fmla="*/ 1429091 h 1615257"/>
                    <a:gd name="connsiteX13" fmla="*/ 2031392 w 4227046"/>
                    <a:gd name="connsiteY13" fmla="*/ 1500273 h 1615257"/>
                    <a:gd name="connsiteX14" fmla="*/ 2162802 w 4227046"/>
                    <a:gd name="connsiteY14" fmla="*/ 1516700 h 1615257"/>
                    <a:gd name="connsiteX15" fmla="*/ 2365393 w 4227046"/>
                    <a:gd name="connsiteY15" fmla="*/ 1483847 h 1615257"/>
                    <a:gd name="connsiteX16" fmla="*/ 2628215 w 4227046"/>
                    <a:gd name="connsiteY16" fmla="*/ 1385289 h 1615257"/>
                    <a:gd name="connsiteX17" fmla="*/ 2803429 w 4227046"/>
                    <a:gd name="connsiteY17" fmla="*/ 1314109 h 1615257"/>
                    <a:gd name="connsiteX18" fmla="*/ 2875274 w 4227046"/>
                    <a:gd name="connsiteY18" fmla="*/ 1270805 h 1615257"/>
                    <a:gd name="connsiteX19" fmla="*/ 3137431 w 4227046"/>
                    <a:gd name="connsiteY19" fmla="*/ 1166270 h 1615257"/>
                    <a:gd name="connsiteX20" fmla="*/ 3225040 w 4227046"/>
                    <a:gd name="connsiteY20" fmla="*/ 1138893 h 1615257"/>
                    <a:gd name="connsiteX21" fmla="*/ 3433770 w 4227046"/>
                    <a:gd name="connsiteY21" fmla="*/ 1183198 h 1615257"/>
                    <a:gd name="connsiteX22" fmla="*/ 3559041 w 4227046"/>
                    <a:gd name="connsiteY22" fmla="*/ 1275781 h 1615257"/>
                    <a:gd name="connsiteX23" fmla="*/ 3690453 w 4227046"/>
                    <a:gd name="connsiteY23" fmla="*/ 1401715 h 1615257"/>
                    <a:gd name="connsiteX24" fmla="*/ 3838290 w 4227046"/>
                    <a:gd name="connsiteY24" fmla="*/ 1489322 h 1615257"/>
                    <a:gd name="connsiteX25" fmla="*/ 4040881 w 4227046"/>
                    <a:gd name="connsiteY25" fmla="*/ 1565979 h 1615257"/>
                    <a:gd name="connsiteX26" fmla="*/ 4227046 w 4227046"/>
                    <a:gd name="connsiteY26" fmla="*/ 1615257 h 1615257"/>
                    <a:gd name="connsiteX0" fmla="*/ 0 w 4227046"/>
                    <a:gd name="connsiteY0" fmla="*/ 1523964 h 1523964"/>
                    <a:gd name="connsiteX1" fmla="*/ 114984 w 4227046"/>
                    <a:gd name="connsiteY1" fmla="*/ 1485636 h 1523964"/>
                    <a:gd name="connsiteX2" fmla="*/ 229969 w 4227046"/>
                    <a:gd name="connsiteY2" fmla="*/ 1376127 h 1523964"/>
                    <a:gd name="connsiteX3" fmla="*/ 366855 w 4227046"/>
                    <a:gd name="connsiteY3" fmla="*/ 1085929 h 1523964"/>
                    <a:gd name="connsiteX4" fmla="*/ 498266 w 4227046"/>
                    <a:gd name="connsiteY4" fmla="*/ 653368 h 1523964"/>
                    <a:gd name="connsiteX5" fmla="*/ 618726 w 4227046"/>
                    <a:gd name="connsiteY5" fmla="*/ 291988 h 1523964"/>
                    <a:gd name="connsiteX6" fmla="*/ 750136 w 4227046"/>
                    <a:gd name="connsiteY6" fmla="*/ 7263 h 1523964"/>
                    <a:gd name="connsiteX7" fmla="*/ 837742 w 4227046"/>
                    <a:gd name="connsiteY7" fmla="*/ 78446 h 1523964"/>
                    <a:gd name="connsiteX8" fmla="*/ 1106040 w 4227046"/>
                    <a:gd name="connsiteY8" fmla="*/ 7264 h 1523964"/>
                    <a:gd name="connsiteX9" fmla="*/ 1450995 w 4227046"/>
                    <a:gd name="connsiteY9" fmla="*/ 291988 h 1523964"/>
                    <a:gd name="connsiteX10" fmla="*/ 1675487 w 4227046"/>
                    <a:gd name="connsiteY10" fmla="*/ 779304 h 1523964"/>
                    <a:gd name="connsiteX11" fmla="*/ 1834275 w 4227046"/>
                    <a:gd name="connsiteY11" fmla="*/ 1064027 h 1523964"/>
                    <a:gd name="connsiteX12" fmla="*/ 1960211 w 4227046"/>
                    <a:gd name="connsiteY12" fmla="*/ 1337798 h 1523964"/>
                    <a:gd name="connsiteX13" fmla="*/ 2031392 w 4227046"/>
                    <a:gd name="connsiteY13" fmla="*/ 1408980 h 1523964"/>
                    <a:gd name="connsiteX14" fmla="*/ 2162802 w 4227046"/>
                    <a:gd name="connsiteY14" fmla="*/ 1425407 h 1523964"/>
                    <a:gd name="connsiteX15" fmla="*/ 2365393 w 4227046"/>
                    <a:gd name="connsiteY15" fmla="*/ 1392554 h 1523964"/>
                    <a:gd name="connsiteX16" fmla="*/ 2628215 w 4227046"/>
                    <a:gd name="connsiteY16" fmla="*/ 1293996 h 1523964"/>
                    <a:gd name="connsiteX17" fmla="*/ 2803429 w 4227046"/>
                    <a:gd name="connsiteY17" fmla="*/ 1222816 h 1523964"/>
                    <a:gd name="connsiteX18" fmla="*/ 2875274 w 4227046"/>
                    <a:gd name="connsiteY18" fmla="*/ 1179512 h 1523964"/>
                    <a:gd name="connsiteX19" fmla="*/ 3137431 w 4227046"/>
                    <a:gd name="connsiteY19" fmla="*/ 1074977 h 1523964"/>
                    <a:gd name="connsiteX20" fmla="*/ 3225040 w 4227046"/>
                    <a:gd name="connsiteY20" fmla="*/ 1047600 h 1523964"/>
                    <a:gd name="connsiteX21" fmla="*/ 3433770 w 4227046"/>
                    <a:gd name="connsiteY21" fmla="*/ 1091905 h 1523964"/>
                    <a:gd name="connsiteX22" fmla="*/ 3559041 w 4227046"/>
                    <a:gd name="connsiteY22" fmla="*/ 1184488 h 1523964"/>
                    <a:gd name="connsiteX23" fmla="*/ 3690453 w 4227046"/>
                    <a:gd name="connsiteY23" fmla="*/ 1310422 h 1523964"/>
                    <a:gd name="connsiteX24" fmla="*/ 3838290 w 4227046"/>
                    <a:gd name="connsiteY24" fmla="*/ 1398029 h 1523964"/>
                    <a:gd name="connsiteX25" fmla="*/ 4040881 w 4227046"/>
                    <a:gd name="connsiteY25" fmla="*/ 1474686 h 1523964"/>
                    <a:gd name="connsiteX26" fmla="*/ 4227046 w 4227046"/>
                    <a:gd name="connsiteY26" fmla="*/ 1523964 h 1523964"/>
                    <a:gd name="connsiteX0" fmla="*/ 0 w 4227046"/>
                    <a:gd name="connsiteY0" fmla="*/ 1525717 h 1525717"/>
                    <a:gd name="connsiteX1" fmla="*/ 114984 w 4227046"/>
                    <a:gd name="connsiteY1" fmla="*/ 1487389 h 1525717"/>
                    <a:gd name="connsiteX2" fmla="*/ 229969 w 4227046"/>
                    <a:gd name="connsiteY2" fmla="*/ 1377880 h 1525717"/>
                    <a:gd name="connsiteX3" fmla="*/ 366855 w 4227046"/>
                    <a:gd name="connsiteY3" fmla="*/ 1087682 h 1525717"/>
                    <a:gd name="connsiteX4" fmla="*/ 498266 w 4227046"/>
                    <a:gd name="connsiteY4" fmla="*/ 655121 h 1525717"/>
                    <a:gd name="connsiteX5" fmla="*/ 618726 w 4227046"/>
                    <a:gd name="connsiteY5" fmla="*/ 293741 h 1525717"/>
                    <a:gd name="connsiteX6" fmla="*/ 750136 w 4227046"/>
                    <a:gd name="connsiteY6" fmla="*/ 9016 h 1525717"/>
                    <a:gd name="connsiteX7" fmla="*/ 837742 w 4227046"/>
                    <a:gd name="connsiteY7" fmla="*/ 80199 h 1525717"/>
                    <a:gd name="connsiteX8" fmla="*/ 1106040 w 4227046"/>
                    <a:gd name="connsiteY8" fmla="*/ 9017 h 1525717"/>
                    <a:gd name="connsiteX9" fmla="*/ 1450995 w 4227046"/>
                    <a:gd name="connsiteY9" fmla="*/ 293741 h 1525717"/>
                    <a:gd name="connsiteX10" fmla="*/ 1675487 w 4227046"/>
                    <a:gd name="connsiteY10" fmla="*/ 781057 h 1525717"/>
                    <a:gd name="connsiteX11" fmla="*/ 1834275 w 4227046"/>
                    <a:gd name="connsiteY11" fmla="*/ 1065780 h 1525717"/>
                    <a:gd name="connsiteX12" fmla="*/ 1960211 w 4227046"/>
                    <a:gd name="connsiteY12" fmla="*/ 1339551 h 1525717"/>
                    <a:gd name="connsiteX13" fmla="*/ 2031392 w 4227046"/>
                    <a:gd name="connsiteY13" fmla="*/ 1410733 h 1525717"/>
                    <a:gd name="connsiteX14" fmla="*/ 2162802 w 4227046"/>
                    <a:gd name="connsiteY14" fmla="*/ 1427160 h 1525717"/>
                    <a:gd name="connsiteX15" fmla="*/ 2365393 w 4227046"/>
                    <a:gd name="connsiteY15" fmla="*/ 1394307 h 1525717"/>
                    <a:gd name="connsiteX16" fmla="*/ 2628215 w 4227046"/>
                    <a:gd name="connsiteY16" fmla="*/ 1295749 h 1525717"/>
                    <a:gd name="connsiteX17" fmla="*/ 2803429 w 4227046"/>
                    <a:gd name="connsiteY17" fmla="*/ 1224569 h 1525717"/>
                    <a:gd name="connsiteX18" fmla="*/ 2875274 w 4227046"/>
                    <a:gd name="connsiteY18" fmla="*/ 1181265 h 1525717"/>
                    <a:gd name="connsiteX19" fmla="*/ 3137431 w 4227046"/>
                    <a:gd name="connsiteY19" fmla="*/ 1076730 h 1525717"/>
                    <a:gd name="connsiteX20" fmla="*/ 3225040 w 4227046"/>
                    <a:gd name="connsiteY20" fmla="*/ 1049353 h 1525717"/>
                    <a:gd name="connsiteX21" fmla="*/ 3433770 w 4227046"/>
                    <a:gd name="connsiteY21" fmla="*/ 1093658 h 1525717"/>
                    <a:gd name="connsiteX22" fmla="*/ 3559041 w 4227046"/>
                    <a:gd name="connsiteY22" fmla="*/ 1186241 h 1525717"/>
                    <a:gd name="connsiteX23" fmla="*/ 3690453 w 4227046"/>
                    <a:gd name="connsiteY23" fmla="*/ 1312175 h 1525717"/>
                    <a:gd name="connsiteX24" fmla="*/ 3838290 w 4227046"/>
                    <a:gd name="connsiteY24" fmla="*/ 1399782 h 1525717"/>
                    <a:gd name="connsiteX25" fmla="*/ 4040881 w 4227046"/>
                    <a:gd name="connsiteY25" fmla="*/ 1476439 h 1525717"/>
                    <a:gd name="connsiteX26" fmla="*/ 4227046 w 4227046"/>
                    <a:gd name="connsiteY26" fmla="*/ 1525717 h 1525717"/>
                    <a:gd name="connsiteX0" fmla="*/ 0 w 4227046"/>
                    <a:gd name="connsiteY0" fmla="*/ 1526162 h 1526162"/>
                    <a:gd name="connsiteX1" fmla="*/ 114984 w 4227046"/>
                    <a:gd name="connsiteY1" fmla="*/ 1487834 h 1526162"/>
                    <a:gd name="connsiteX2" fmla="*/ 229969 w 4227046"/>
                    <a:gd name="connsiteY2" fmla="*/ 1378325 h 1526162"/>
                    <a:gd name="connsiteX3" fmla="*/ 366855 w 4227046"/>
                    <a:gd name="connsiteY3" fmla="*/ 1088127 h 1526162"/>
                    <a:gd name="connsiteX4" fmla="*/ 498266 w 4227046"/>
                    <a:gd name="connsiteY4" fmla="*/ 655566 h 1526162"/>
                    <a:gd name="connsiteX5" fmla="*/ 618726 w 4227046"/>
                    <a:gd name="connsiteY5" fmla="*/ 294186 h 1526162"/>
                    <a:gd name="connsiteX6" fmla="*/ 684431 w 4227046"/>
                    <a:gd name="connsiteY6" fmla="*/ 206577 h 1526162"/>
                    <a:gd name="connsiteX7" fmla="*/ 837742 w 4227046"/>
                    <a:gd name="connsiteY7" fmla="*/ 80644 h 1526162"/>
                    <a:gd name="connsiteX8" fmla="*/ 1106040 w 4227046"/>
                    <a:gd name="connsiteY8" fmla="*/ 9462 h 1526162"/>
                    <a:gd name="connsiteX9" fmla="*/ 1450995 w 4227046"/>
                    <a:gd name="connsiteY9" fmla="*/ 294186 h 1526162"/>
                    <a:gd name="connsiteX10" fmla="*/ 1675487 w 4227046"/>
                    <a:gd name="connsiteY10" fmla="*/ 781502 h 1526162"/>
                    <a:gd name="connsiteX11" fmla="*/ 1834275 w 4227046"/>
                    <a:gd name="connsiteY11" fmla="*/ 1066225 h 1526162"/>
                    <a:gd name="connsiteX12" fmla="*/ 1960211 w 4227046"/>
                    <a:gd name="connsiteY12" fmla="*/ 1339996 h 1526162"/>
                    <a:gd name="connsiteX13" fmla="*/ 2031392 w 4227046"/>
                    <a:gd name="connsiteY13" fmla="*/ 1411178 h 1526162"/>
                    <a:gd name="connsiteX14" fmla="*/ 2162802 w 4227046"/>
                    <a:gd name="connsiteY14" fmla="*/ 1427605 h 1526162"/>
                    <a:gd name="connsiteX15" fmla="*/ 2365393 w 4227046"/>
                    <a:gd name="connsiteY15" fmla="*/ 1394752 h 1526162"/>
                    <a:gd name="connsiteX16" fmla="*/ 2628215 w 4227046"/>
                    <a:gd name="connsiteY16" fmla="*/ 1296194 h 1526162"/>
                    <a:gd name="connsiteX17" fmla="*/ 2803429 w 4227046"/>
                    <a:gd name="connsiteY17" fmla="*/ 1225014 h 1526162"/>
                    <a:gd name="connsiteX18" fmla="*/ 2875274 w 4227046"/>
                    <a:gd name="connsiteY18" fmla="*/ 1181710 h 1526162"/>
                    <a:gd name="connsiteX19" fmla="*/ 3137431 w 4227046"/>
                    <a:gd name="connsiteY19" fmla="*/ 1077175 h 1526162"/>
                    <a:gd name="connsiteX20" fmla="*/ 3225040 w 4227046"/>
                    <a:gd name="connsiteY20" fmla="*/ 1049798 h 1526162"/>
                    <a:gd name="connsiteX21" fmla="*/ 3433770 w 4227046"/>
                    <a:gd name="connsiteY21" fmla="*/ 1094103 h 1526162"/>
                    <a:gd name="connsiteX22" fmla="*/ 3559041 w 4227046"/>
                    <a:gd name="connsiteY22" fmla="*/ 1186686 h 1526162"/>
                    <a:gd name="connsiteX23" fmla="*/ 3690453 w 4227046"/>
                    <a:gd name="connsiteY23" fmla="*/ 1312620 h 1526162"/>
                    <a:gd name="connsiteX24" fmla="*/ 3838290 w 4227046"/>
                    <a:gd name="connsiteY24" fmla="*/ 1400227 h 1526162"/>
                    <a:gd name="connsiteX25" fmla="*/ 4040881 w 4227046"/>
                    <a:gd name="connsiteY25" fmla="*/ 1476884 h 1526162"/>
                    <a:gd name="connsiteX26" fmla="*/ 4227046 w 4227046"/>
                    <a:gd name="connsiteY26" fmla="*/ 1526162 h 1526162"/>
                    <a:gd name="connsiteX0" fmla="*/ 0 w 4227046"/>
                    <a:gd name="connsiteY0" fmla="*/ 1526162 h 1526162"/>
                    <a:gd name="connsiteX1" fmla="*/ 114984 w 4227046"/>
                    <a:gd name="connsiteY1" fmla="*/ 1487834 h 1526162"/>
                    <a:gd name="connsiteX2" fmla="*/ 229969 w 4227046"/>
                    <a:gd name="connsiteY2" fmla="*/ 1378325 h 1526162"/>
                    <a:gd name="connsiteX3" fmla="*/ 366855 w 4227046"/>
                    <a:gd name="connsiteY3" fmla="*/ 1088127 h 1526162"/>
                    <a:gd name="connsiteX4" fmla="*/ 498266 w 4227046"/>
                    <a:gd name="connsiteY4" fmla="*/ 655566 h 1526162"/>
                    <a:gd name="connsiteX5" fmla="*/ 470889 w 4227046"/>
                    <a:gd name="connsiteY5" fmla="*/ 442023 h 1526162"/>
                    <a:gd name="connsiteX6" fmla="*/ 684431 w 4227046"/>
                    <a:gd name="connsiteY6" fmla="*/ 206577 h 1526162"/>
                    <a:gd name="connsiteX7" fmla="*/ 837742 w 4227046"/>
                    <a:gd name="connsiteY7" fmla="*/ 80644 h 1526162"/>
                    <a:gd name="connsiteX8" fmla="*/ 1106040 w 4227046"/>
                    <a:gd name="connsiteY8" fmla="*/ 9462 h 1526162"/>
                    <a:gd name="connsiteX9" fmla="*/ 1450995 w 4227046"/>
                    <a:gd name="connsiteY9" fmla="*/ 294186 h 1526162"/>
                    <a:gd name="connsiteX10" fmla="*/ 1675487 w 4227046"/>
                    <a:gd name="connsiteY10" fmla="*/ 781502 h 1526162"/>
                    <a:gd name="connsiteX11" fmla="*/ 1834275 w 4227046"/>
                    <a:gd name="connsiteY11" fmla="*/ 1066225 h 1526162"/>
                    <a:gd name="connsiteX12" fmla="*/ 1960211 w 4227046"/>
                    <a:gd name="connsiteY12" fmla="*/ 1339996 h 1526162"/>
                    <a:gd name="connsiteX13" fmla="*/ 2031392 w 4227046"/>
                    <a:gd name="connsiteY13" fmla="*/ 1411178 h 1526162"/>
                    <a:gd name="connsiteX14" fmla="*/ 2162802 w 4227046"/>
                    <a:gd name="connsiteY14" fmla="*/ 1427605 h 1526162"/>
                    <a:gd name="connsiteX15" fmla="*/ 2365393 w 4227046"/>
                    <a:gd name="connsiteY15" fmla="*/ 1394752 h 1526162"/>
                    <a:gd name="connsiteX16" fmla="*/ 2628215 w 4227046"/>
                    <a:gd name="connsiteY16" fmla="*/ 1296194 h 1526162"/>
                    <a:gd name="connsiteX17" fmla="*/ 2803429 w 4227046"/>
                    <a:gd name="connsiteY17" fmla="*/ 1225014 h 1526162"/>
                    <a:gd name="connsiteX18" fmla="*/ 2875274 w 4227046"/>
                    <a:gd name="connsiteY18" fmla="*/ 1181710 h 1526162"/>
                    <a:gd name="connsiteX19" fmla="*/ 3137431 w 4227046"/>
                    <a:gd name="connsiteY19" fmla="*/ 1077175 h 1526162"/>
                    <a:gd name="connsiteX20" fmla="*/ 3225040 w 4227046"/>
                    <a:gd name="connsiteY20" fmla="*/ 1049798 h 1526162"/>
                    <a:gd name="connsiteX21" fmla="*/ 3433770 w 4227046"/>
                    <a:gd name="connsiteY21" fmla="*/ 1094103 h 1526162"/>
                    <a:gd name="connsiteX22" fmla="*/ 3559041 w 4227046"/>
                    <a:gd name="connsiteY22" fmla="*/ 1186686 h 1526162"/>
                    <a:gd name="connsiteX23" fmla="*/ 3690453 w 4227046"/>
                    <a:gd name="connsiteY23" fmla="*/ 1312620 h 1526162"/>
                    <a:gd name="connsiteX24" fmla="*/ 3838290 w 4227046"/>
                    <a:gd name="connsiteY24" fmla="*/ 1400227 h 1526162"/>
                    <a:gd name="connsiteX25" fmla="*/ 4040881 w 4227046"/>
                    <a:gd name="connsiteY25" fmla="*/ 1476884 h 1526162"/>
                    <a:gd name="connsiteX26" fmla="*/ 4227046 w 4227046"/>
                    <a:gd name="connsiteY26" fmla="*/ 1526162 h 1526162"/>
                    <a:gd name="connsiteX0" fmla="*/ 0 w 4227046"/>
                    <a:gd name="connsiteY0" fmla="*/ 1526162 h 1526162"/>
                    <a:gd name="connsiteX1" fmla="*/ 114984 w 4227046"/>
                    <a:gd name="connsiteY1" fmla="*/ 1487834 h 1526162"/>
                    <a:gd name="connsiteX2" fmla="*/ 229969 w 4227046"/>
                    <a:gd name="connsiteY2" fmla="*/ 1378325 h 1526162"/>
                    <a:gd name="connsiteX3" fmla="*/ 366855 w 4227046"/>
                    <a:gd name="connsiteY3" fmla="*/ 1088127 h 1526162"/>
                    <a:gd name="connsiteX4" fmla="*/ 339478 w 4227046"/>
                    <a:gd name="connsiteY4" fmla="*/ 759600 h 1526162"/>
                    <a:gd name="connsiteX5" fmla="*/ 470889 w 4227046"/>
                    <a:gd name="connsiteY5" fmla="*/ 442023 h 1526162"/>
                    <a:gd name="connsiteX6" fmla="*/ 684431 w 4227046"/>
                    <a:gd name="connsiteY6" fmla="*/ 206577 h 1526162"/>
                    <a:gd name="connsiteX7" fmla="*/ 837742 w 4227046"/>
                    <a:gd name="connsiteY7" fmla="*/ 80644 h 1526162"/>
                    <a:gd name="connsiteX8" fmla="*/ 1106040 w 4227046"/>
                    <a:gd name="connsiteY8" fmla="*/ 9462 h 1526162"/>
                    <a:gd name="connsiteX9" fmla="*/ 1450995 w 4227046"/>
                    <a:gd name="connsiteY9" fmla="*/ 294186 h 1526162"/>
                    <a:gd name="connsiteX10" fmla="*/ 1675487 w 4227046"/>
                    <a:gd name="connsiteY10" fmla="*/ 781502 h 1526162"/>
                    <a:gd name="connsiteX11" fmla="*/ 1834275 w 4227046"/>
                    <a:gd name="connsiteY11" fmla="*/ 1066225 h 1526162"/>
                    <a:gd name="connsiteX12" fmla="*/ 1960211 w 4227046"/>
                    <a:gd name="connsiteY12" fmla="*/ 1339996 h 1526162"/>
                    <a:gd name="connsiteX13" fmla="*/ 2031392 w 4227046"/>
                    <a:gd name="connsiteY13" fmla="*/ 1411178 h 1526162"/>
                    <a:gd name="connsiteX14" fmla="*/ 2162802 w 4227046"/>
                    <a:gd name="connsiteY14" fmla="*/ 1427605 h 1526162"/>
                    <a:gd name="connsiteX15" fmla="*/ 2365393 w 4227046"/>
                    <a:gd name="connsiteY15" fmla="*/ 1394752 h 1526162"/>
                    <a:gd name="connsiteX16" fmla="*/ 2628215 w 4227046"/>
                    <a:gd name="connsiteY16" fmla="*/ 1296194 h 1526162"/>
                    <a:gd name="connsiteX17" fmla="*/ 2803429 w 4227046"/>
                    <a:gd name="connsiteY17" fmla="*/ 1225014 h 1526162"/>
                    <a:gd name="connsiteX18" fmla="*/ 2875274 w 4227046"/>
                    <a:gd name="connsiteY18" fmla="*/ 1181710 h 1526162"/>
                    <a:gd name="connsiteX19" fmla="*/ 3137431 w 4227046"/>
                    <a:gd name="connsiteY19" fmla="*/ 1077175 h 1526162"/>
                    <a:gd name="connsiteX20" fmla="*/ 3225040 w 4227046"/>
                    <a:gd name="connsiteY20" fmla="*/ 1049798 h 1526162"/>
                    <a:gd name="connsiteX21" fmla="*/ 3433770 w 4227046"/>
                    <a:gd name="connsiteY21" fmla="*/ 1094103 h 1526162"/>
                    <a:gd name="connsiteX22" fmla="*/ 3559041 w 4227046"/>
                    <a:gd name="connsiteY22" fmla="*/ 1186686 h 1526162"/>
                    <a:gd name="connsiteX23" fmla="*/ 3690453 w 4227046"/>
                    <a:gd name="connsiteY23" fmla="*/ 1312620 h 1526162"/>
                    <a:gd name="connsiteX24" fmla="*/ 3838290 w 4227046"/>
                    <a:gd name="connsiteY24" fmla="*/ 1400227 h 1526162"/>
                    <a:gd name="connsiteX25" fmla="*/ 4040881 w 4227046"/>
                    <a:gd name="connsiteY25" fmla="*/ 1476884 h 1526162"/>
                    <a:gd name="connsiteX26" fmla="*/ 4227046 w 4227046"/>
                    <a:gd name="connsiteY26" fmla="*/ 1526162 h 1526162"/>
                    <a:gd name="connsiteX0" fmla="*/ 0 w 4227046"/>
                    <a:gd name="connsiteY0" fmla="*/ 1526162 h 1526162"/>
                    <a:gd name="connsiteX1" fmla="*/ 114984 w 4227046"/>
                    <a:gd name="connsiteY1" fmla="*/ 1487834 h 1526162"/>
                    <a:gd name="connsiteX2" fmla="*/ 229969 w 4227046"/>
                    <a:gd name="connsiteY2" fmla="*/ 1378325 h 1526162"/>
                    <a:gd name="connsiteX3" fmla="*/ 164264 w 4227046"/>
                    <a:gd name="connsiteY3" fmla="*/ 1137406 h 1526162"/>
                    <a:gd name="connsiteX4" fmla="*/ 339478 w 4227046"/>
                    <a:gd name="connsiteY4" fmla="*/ 759600 h 1526162"/>
                    <a:gd name="connsiteX5" fmla="*/ 470889 w 4227046"/>
                    <a:gd name="connsiteY5" fmla="*/ 442023 h 1526162"/>
                    <a:gd name="connsiteX6" fmla="*/ 684431 w 4227046"/>
                    <a:gd name="connsiteY6" fmla="*/ 206577 h 1526162"/>
                    <a:gd name="connsiteX7" fmla="*/ 837742 w 4227046"/>
                    <a:gd name="connsiteY7" fmla="*/ 80644 h 1526162"/>
                    <a:gd name="connsiteX8" fmla="*/ 1106040 w 4227046"/>
                    <a:gd name="connsiteY8" fmla="*/ 9462 h 1526162"/>
                    <a:gd name="connsiteX9" fmla="*/ 1450995 w 4227046"/>
                    <a:gd name="connsiteY9" fmla="*/ 294186 h 1526162"/>
                    <a:gd name="connsiteX10" fmla="*/ 1675487 w 4227046"/>
                    <a:gd name="connsiteY10" fmla="*/ 781502 h 1526162"/>
                    <a:gd name="connsiteX11" fmla="*/ 1834275 w 4227046"/>
                    <a:gd name="connsiteY11" fmla="*/ 1066225 h 1526162"/>
                    <a:gd name="connsiteX12" fmla="*/ 1960211 w 4227046"/>
                    <a:gd name="connsiteY12" fmla="*/ 1339996 h 1526162"/>
                    <a:gd name="connsiteX13" fmla="*/ 2031392 w 4227046"/>
                    <a:gd name="connsiteY13" fmla="*/ 1411178 h 1526162"/>
                    <a:gd name="connsiteX14" fmla="*/ 2162802 w 4227046"/>
                    <a:gd name="connsiteY14" fmla="*/ 1427605 h 1526162"/>
                    <a:gd name="connsiteX15" fmla="*/ 2365393 w 4227046"/>
                    <a:gd name="connsiteY15" fmla="*/ 1394752 h 1526162"/>
                    <a:gd name="connsiteX16" fmla="*/ 2628215 w 4227046"/>
                    <a:gd name="connsiteY16" fmla="*/ 1296194 h 1526162"/>
                    <a:gd name="connsiteX17" fmla="*/ 2803429 w 4227046"/>
                    <a:gd name="connsiteY17" fmla="*/ 1225014 h 1526162"/>
                    <a:gd name="connsiteX18" fmla="*/ 2875274 w 4227046"/>
                    <a:gd name="connsiteY18" fmla="*/ 1181710 h 1526162"/>
                    <a:gd name="connsiteX19" fmla="*/ 3137431 w 4227046"/>
                    <a:gd name="connsiteY19" fmla="*/ 1077175 h 1526162"/>
                    <a:gd name="connsiteX20" fmla="*/ 3225040 w 4227046"/>
                    <a:gd name="connsiteY20" fmla="*/ 1049798 h 1526162"/>
                    <a:gd name="connsiteX21" fmla="*/ 3433770 w 4227046"/>
                    <a:gd name="connsiteY21" fmla="*/ 1094103 h 1526162"/>
                    <a:gd name="connsiteX22" fmla="*/ 3559041 w 4227046"/>
                    <a:gd name="connsiteY22" fmla="*/ 1186686 h 1526162"/>
                    <a:gd name="connsiteX23" fmla="*/ 3690453 w 4227046"/>
                    <a:gd name="connsiteY23" fmla="*/ 1312620 h 1526162"/>
                    <a:gd name="connsiteX24" fmla="*/ 3838290 w 4227046"/>
                    <a:gd name="connsiteY24" fmla="*/ 1400227 h 1526162"/>
                    <a:gd name="connsiteX25" fmla="*/ 4040881 w 4227046"/>
                    <a:gd name="connsiteY25" fmla="*/ 1476884 h 1526162"/>
                    <a:gd name="connsiteX26" fmla="*/ 4227046 w 4227046"/>
                    <a:gd name="connsiteY26" fmla="*/ 1526162 h 1526162"/>
                    <a:gd name="connsiteX0" fmla="*/ 44110 w 4271156"/>
                    <a:gd name="connsiteY0" fmla="*/ 1526162 h 1526162"/>
                    <a:gd name="connsiteX1" fmla="*/ 159094 w 4271156"/>
                    <a:gd name="connsiteY1" fmla="*/ 1487834 h 1526162"/>
                    <a:gd name="connsiteX2" fmla="*/ 306 w 4271156"/>
                    <a:gd name="connsiteY2" fmla="*/ 1400227 h 1526162"/>
                    <a:gd name="connsiteX3" fmla="*/ 208374 w 4271156"/>
                    <a:gd name="connsiteY3" fmla="*/ 1137406 h 1526162"/>
                    <a:gd name="connsiteX4" fmla="*/ 383588 w 4271156"/>
                    <a:gd name="connsiteY4" fmla="*/ 759600 h 1526162"/>
                    <a:gd name="connsiteX5" fmla="*/ 514999 w 4271156"/>
                    <a:gd name="connsiteY5" fmla="*/ 442023 h 1526162"/>
                    <a:gd name="connsiteX6" fmla="*/ 728541 w 4271156"/>
                    <a:gd name="connsiteY6" fmla="*/ 206577 h 1526162"/>
                    <a:gd name="connsiteX7" fmla="*/ 881852 w 4271156"/>
                    <a:gd name="connsiteY7" fmla="*/ 80644 h 1526162"/>
                    <a:gd name="connsiteX8" fmla="*/ 1150150 w 4271156"/>
                    <a:gd name="connsiteY8" fmla="*/ 9462 h 1526162"/>
                    <a:gd name="connsiteX9" fmla="*/ 1495105 w 4271156"/>
                    <a:gd name="connsiteY9" fmla="*/ 294186 h 1526162"/>
                    <a:gd name="connsiteX10" fmla="*/ 1719597 w 4271156"/>
                    <a:gd name="connsiteY10" fmla="*/ 781502 h 1526162"/>
                    <a:gd name="connsiteX11" fmla="*/ 1878385 w 4271156"/>
                    <a:gd name="connsiteY11" fmla="*/ 1066225 h 1526162"/>
                    <a:gd name="connsiteX12" fmla="*/ 2004321 w 4271156"/>
                    <a:gd name="connsiteY12" fmla="*/ 1339996 h 1526162"/>
                    <a:gd name="connsiteX13" fmla="*/ 2075502 w 4271156"/>
                    <a:gd name="connsiteY13" fmla="*/ 1411178 h 1526162"/>
                    <a:gd name="connsiteX14" fmla="*/ 2206912 w 4271156"/>
                    <a:gd name="connsiteY14" fmla="*/ 1427605 h 1526162"/>
                    <a:gd name="connsiteX15" fmla="*/ 2409503 w 4271156"/>
                    <a:gd name="connsiteY15" fmla="*/ 1394752 h 1526162"/>
                    <a:gd name="connsiteX16" fmla="*/ 2672325 w 4271156"/>
                    <a:gd name="connsiteY16" fmla="*/ 1296194 h 1526162"/>
                    <a:gd name="connsiteX17" fmla="*/ 2847539 w 4271156"/>
                    <a:gd name="connsiteY17" fmla="*/ 1225014 h 1526162"/>
                    <a:gd name="connsiteX18" fmla="*/ 2919384 w 4271156"/>
                    <a:gd name="connsiteY18" fmla="*/ 1181710 h 1526162"/>
                    <a:gd name="connsiteX19" fmla="*/ 3181541 w 4271156"/>
                    <a:gd name="connsiteY19" fmla="*/ 1077175 h 1526162"/>
                    <a:gd name="connsiteX20" fmla="*/ 3269150 w 4271156"/>
                    <a:gd name="connsiteY20" fmla="*/ 1049798 h 1526162"/>
                    <a:gd name="connsiteX21" fmla="*/ 3477880 w 4271156"/>
                    <a:gd name="connsiteY21" fmla="*/ 1094103 h 1526162"/>
                    <a:gd name="connsiteX22" fmla="*/ 3603151 w 4271156"/>
                    <a:gd name="connsiteY22" fmla="*/ 1186686 h 1526162"/>
                    <a:gd name="connsiteX23" fmla="*/ 3734563 w 4271156"/>
                    <a:gd name="connsiteY23" fmla="*/ 1312620 h 1526162"/>
                    <a:gd name="connsiteX24" fmla="*/ 3882400 w 4271156"/>
                    <a:gd name="connsiteY24" fmla="*/ 1400227 h 1526162"/>
                    <a:gd name="connsiteX25" fmla="*/ 4084991 w 4271156"/>
                    <a:gd name="connsiteY25" fmla="*/ 1476884 h 1526162"/>
                    <a:gd name="connsiteX26" fmla="*/ 4271156 w 4271156"/>
                    <a:gd name="connsiteY26" fmla="*/ 1526162 h 1526162"/>
                    <a:gd name="connsiteX0" fmla="*/ 137597 w 4364643"/>
                    <a:gd name="connsiteY0" fmla="*/ 1526162 h 1526162"/>
                    <a:gd name="connsiteX1" fmla="*/ 710 w 4364643"/>
                    <a:gd name="connsiteY1" fmla="*/ 1471408 h 1526162"/>
                    <a:gd name="connsiteX2" fmla="*/ 93793 w 4364643"/>
                    <a:gd name="connsiteY2" fmla="*/ 1400227 h 1526162"/>
                    <a:gd name="connsiteX3" fmla="*/ 301861 w 4364643"/>
                    <a:gd name="connsiteY3" fmla="*/ 1137406 h 1526162"/>
                    <a:gd name="connsiteX4" fmla="*/ 477075 w 4364643"/>
                    <a:gd name="connsiteY4" fmla="*/ 759600 h 1526162"/>
                    <a:gd name="connsiteX5" fmla="*/ 608486 w 4364643"/>
                    <a:gd name="connsiteY5" fmla="*/ 442023 h 1526162"/>
                    <a:gd name="connsiteX6" fmla="*/ 822028 w 4364643"/>
                    <a:gd name="connsiteY6" fmla="*/ 206577 h 1526162"/>
                    <a:gd name="connsiteX7" fmla="*/ 975339 w 4364643"/>
                    <a:gd name="connsiteY7" fmla="*/ 80644 h 1526162"/>
                    <a:gd name="connsiteX8" fmla="*/ 1243637 w 4364643"/>
                    <a:gd name="connsiteY8" fmla="*/ 9462 h 1526162"/>
                    <a:gd name="connsiteX9" fmla="*/ 1588592 w 4364643"/>
                    <a:gd name="connsiteY9" fmla="*/ 294186 h 1526162"/>
                    <a:gd name="connsiteX10" fmla="*/ 1813084 w 4364643"/>
                    <a:gd name="connsiteY10" fmla="*/ 781502 h 1526162"/>
                    <a:gd name="connsiteX11" fmla="*/ 1971872 w 4364643"/>
                    <a:gd name="connsiteY11" fmla="*/ 1066225 h 1526162"/>
                    <a:gd name="connsiteX12" fmla="*/ 2097808 w 4364643"/>
                    <a:gd name="connsiteY12" fmla="*/ 1339996 h 1526162"/>
                    <a:gd name="connsiteX13" fmla="*/ 2168989 w 4364643"/>
                    <a:gd name="connsiteY13" fmla="*/ 1411178 h 1526162"/>
                    <a:gd name="connsiteX14" fmla="*/ 2300399 w 4364643"/>
                    <a:gd name="connsiteY14" fmla="*/ 1427605 h 1526162"/>
                    <a:gd name="connsiteX15" fmla="*/ 2502990 w 4364643"/>
                    <a:gd name="connsiteY15" fmla="*/ 1394752 h 1526162"/>
                    <a:gd name="connsiteX16" fmla="*/ 2765812 w 4364643"/>
                    <a:gd name="connsiteY16" fmla="*/ 1296194 h 1526162"/>
                    <a:gd name="connsiteX17" fmla="*/ 2941026 w 4364643"/>
                    <a:gd name="connsiteY17" fmla="*/ 1225014 h 1526162"/>
                    <a:gd name="connsiteX18" fmla="*/ 3012871 w 4364643"/>
                    <a:gd name="connsiteY18" fmla="*/ 1181710 h 1526162"/>
                    <a:gd name="connsiteX19" fmla="*/ 3275028 w 4364643"/>
                    <a:gd name="connsiteY19" fmla="*/ 1077175 h 1526162"/>
                    <a:gd name="connsiteX20" fmla="*/ 3362637 w 4364643"/>
                    <a:gd name="connsiteY20" fmla="*/ 1049798 h 1526162"/>
                    <a:gd name="connsiteX21" fmla="*/ 3571367 w 4364643"/>
                    <a:gd name="connsiteY21" fmla="*/ 1094103 h 1526162"/>
                    <a:gd name="connsiteX22" fmla="*/ 3696638 w 4364643"/>
                    <a:gd name="connsiteY22" fmla="*/ 1186686 h 1526162"/>
                    <a:gd name="connsiteX23" fmla="*/ 3828050 w 4364643"/>
                    <a:gd name="connsiteY23" fmla="*/ 1312620 h 1526162"/>
                    <a:gd name="connsiteX24" fmla="*/ 3975887 w 4364643"/>
                    <a:gd name="connsiteY24" fmla="*/ 1400227 h 1526162"/>
                    <a:gd name="connsiteX25" fmla="*/ 4178478 w 4364643"/>
                    <a:gd name="connsiteY25" fmla="*/ 1476884 h 1526162"/>
                    <a:gd name="connsiteX26" fmla="*/ 4364643 w 4364643"/>
                    <a:gd name="connsiteY26" fmla="*/ 1526162 h 1526162"/>
                    <a:gd name="connsiteX0" fmla="*/ 0 w 4550097"/>
                    <a:gd name="connsiteY0" fmla="*/ 1515211 h 1526162"/>
                    <a:gd name="connsiteX1" fmla="*/ 186164 w 4550097"/>
                    <a:gd name="connsiteY1" fmla="*/ 1471408 h 1526162"/>
                    <a:gd name="connsiteX2" fmla="*/ 279247 w 4550097"/>
                    <a:gd name="connsiteY2" fmla="*/ 1400227 h 1526162"/>
                    <a:gd name="connsiteX3" fmla="*/ 487315 w 4550097"/>
                    <a:gd name="connsiteY3" fmla="*/ 1137406 h 1526162"/>
                    <a:gd name="connsiteX4" fmla="*/ 662529 w 4550097"/>
                    <a:gd name="connsiteY4" fmla="*/ 759600 h 1526162"/>
                    <a:gd name="connsiteX5" fmla="*/ 793940 w 4550097"/>
                    <a:gd name="connsiteY5" fmla="*/ 442023 h 1526162"/>
                    <a:gd name="connsiteX6" fmla="*/ 1007482 w 4550097"/>
                    <a:gd name="connsiteY6" fmla="*/ 206577 h 1526162"/>
                    <a:gd name="connsiteX7" fmla="*/ 1160793 w 4550097"/>
                    <a:gd name="connsiteY7" fmla="*/ 80644 h 1526162"/>
                    <a:gd name="connsiteX8" fmla="*/ 1429091 w 4550097"/>
                    <a:gd name="connsiteY8" fmla="*/ 9462 h 1526162"/>
                    <a:gd name="connsiteX9" fmla="*/ 1774046 w 4550097"/>
                    <a:gd name="connsiteY9" fmla="*/ 294186 h 1526162"/>
                    <a:gd name="connsiteX10" fmla="*/ 1998538 w 4550097"/>
                    <a:gd name="connsiteY10" fmla="*/ 781502 h 1526162"/>
                    <a:gd name="connsiteX11" fmla="*/ 2157326 w 4550097"/>
                    <a:gd name="connsiteY11" fmla="*/ 1066225 h 1526162"/>
                    <a:gd name="connsiteX12" fmla="*/ 2283262 w 4550097"/>
                    <a:gd name="connsiteY12" fmla="*/ 1339996 h 1526162"/>
                    <a:gd name="connsiteX13" fmla="*/ 2354443 w 4550097"/>
                    <a:gd name="connsiteY13" fmla="*/ 1411178 h 1526162"/>
                    <a:gd name="connsiteX14" fmla="*/ 2485853 w 4550097"/>
                    <a:gd name="connsiteY14" fmla="*/ 1427605 h 1526162"/>
                    <a:gd name="connsiteX15" fmla="*/ 2688444 w 4550097"/>
                    <a:gd name="connsiteY15" fmla="*/ 1394752 h 1526162"/>
                    <a:gd name="connsiteX16" fmla="*/ 2951266 w 4550097"/>
                    <a:gd name="connsiteY16" fmla="*/ 1296194 h 1526162"/>
                    <a:gd name="connsiteX17" fmla="*/ 3126480 w 4550097"/>
                    <a:gd name="connsiteY17" fmla="*/ 1225014 h 1526162"/>
                    <a:gd name="connsiteX18" fmla="*/ 3198325 w 4550097"/>
                    <a:gd name="connsiteY18" fmla="*/ 1181710 h 1526162"/>
                    <a:gd name="connsiteX19" fmla="*/ 3460482 w 4550097"/>
                    <a:gd name="connsiteY19" fmla="*/ 1077175 h 1526162"/>
                    <a:gd name="connsiteX20" fmla="*/ 3548091 w 4550097"/>
                    <a:gd name="connsiteY20" fmla="*/ 1049798 h 1526162"/>
                    <a:gd name="connsiteX21" fmla="*/ 3756821 w 4550097"/>
                    <a:gd name="connsiteY21" fmla="*/ 1094103 h 1526162"/>
                    <a:gd name="connsiteX22" fmla="*/ 3882092 w 4550097"/>
                    <a:gd name="connsiteY22" fmla="*/ 1186686 h 1526162"/>
                    <a:gd name="connsiteX23" fmla="*/ 4013504 w 4550097"/>
                    <a:gd name="connsiteY23" fmla="*/ 1312620 h 1526162"/>
                    <a:gd name="connsiteX24" fmla="*/ 4161341 w 4550097"/>
                    <a:gd name="connsiteY24" fmla="*/ 1400227 h 1526162"/>
                    <a:gd name="connsiteX25" fmla="*/ 4363932 w 4550097"/>
                    <a:gd name="connsiteY25" fmla="*/ 1476884 h 1526162"/>
                    <a:gd name="connsiteX26" fmla="*/ 4550097 w 4550097"/>
                    <a:gd name="connsiteY26" fmla="*/ 1526162 h 1526162"/>
                    <a:gd name="connsiteX0" fmla="*/ 0 w 4550097"/>
                    <a:gd name="connsiteY0" fmla="*/ 1515211 h 1526162"/>
                    <a:gd name="connsiteX1" fmla="*/ 186164 w 4550097"/>
                    <a:gd name="connsiteY1" fmla="*/ 1471408 h 1526162"/>
                    <a:gd name="connsiteX2" fmla="*/ 279247 w 4550097"/>
                    <a:gd name="connsiteY2" fmla="*/ 1400227 h 1526162"/>
                    <a:gd name="connsiteX3" fmla="*/ 514692 w 4550097"/>
                    <a:gd name="connsiteY3" fmla="*/ 1241439 h 1526162"/>
                    <a:gd name="connsiteX4" fmla="*/ 662529 w 4550097"/>
                    <a:gd name="connsiteY4" fmla="*/ 759600 h 1526162"/>
                    <a:gd name="connsiteX5" fmla="*/ 793940 w 4550097"/>
                    <a:gd name="connsiteY5" fmla="*/ 442023 h 1526162"/>
                    <a:gd name="connsiteX6" fmla="*/ 1007482 w 4550097"/>
                    <a:gd name="connsiteY6" fmla="*/ 206577 h 1526162"/>
                    <a:gd name="connsiteX7" fmla="*/ 1160793 w 4550097"/>
                    <a:gd name="connsiteY7" fmla="*/ 80644 h 1526162"/>
                    <a:gd name="connsiteX8" fmla="*/ 1429091 w 4550097"/>
                    <a:gd name="connsiteY8" fmla="*/ 9462 h 1526162"/>
                    <a:gd name="connsiteX9" fmla="*/ 1774046 w 4550097"/>
                    <a:gd name="connsiteY9" fmla="*/ 294186 h 1526162"/>
                    <a:gd name="connsiteX10" fmla="*/ 1998538 w 4550097"/>
                    <a:gd name="connsiteY10" fmla="*/ 781502 h 1526162"/>
                    <a:gd name="connsiteX11" fmla="*/ 2157326 w 4550097"/>
                    <a:gd name="connsiteY11" fmla="*/ 1066225 h 1526162"/>
                    <a:gd name="connsiteX12" fmla="*/ 2283262 w 4550097"/>
                    <a:gd name="connsiteY12" fmla="*/ 1339996 h 1526162"/>
                    <a:gd name="connsiteX13" fmla="*/ 2354443 w 4550097"/>
                    <a:gd name="connsiteY13" fmla="*/ 1411178 h 1526162"/>
                    <a:gd name="connsiteX14" fmla="*/ 2485853 w 4550097"/>
                    <a:gd name="connsiteY14" fmla="*/ 1427605 h 1526162"/>
                    <a:gd name="connsiteX15" fmla="*/ 2688444 w 4550097"/>
                    <a:gd name="connsiteY15" fmla="*/ 1394752 h 1526162"/>
                    <a:gd name="connsiteX16" fmla="*/ 2951266 w 4550097"/>
                    <a:gd name="connsiteY16" fmla="*/ 1296194 h 1526162"/>
                    <a:gd name="connsiteX17" fmla="*/ 3126480 w 4550097"/>
                    <a:gd name="connsiteY17" fmla="*/ 1225014 h 1526162"/>
                    <a:gd name="connsiteX18" fmla="*/ 3198325 w 4550097"/>
                    <a:gd name="connsiteY18" fmla="*/ 1181710 h 1526162"/>
                    <a:gd name="connsiteX19" fmla="*/ 3460482 w 4550097"/>
                    <a:gd name="connsiteY19" fmla="*/ 1077175 h 1526162"/>
                    <a:gd name="connsiteX20" fmla="*/ 3548091 w 4550097"/>
                    <a:gd name="connsiteY20" fmla="*/ 1049798 h 1526162"/>
                    <a:gd name="connsiteX21" fmla="*/ 3756821 w 4550097"/>
                    <a:gd name="connsiteY21" fmla="*/ 1094103 h 1526162"/>
                    <a:gd name="connsiteX22" fmla="*/ 3882092 w 4550097"/>
                    <a:gd name="connsiteY22" fmla="*/ 1186686 h 1526162"/>
                    <a:gd name="connsiteX23" fmla="*/ 4013504 w 4550097"/>
                    <a:gd name="connsiteY23" fmla="*/ 1312620 h 1526162"/>
                    <a:gd name="connsiteX24" fmla="*/ 4161341 w 4550097"/>
                    <a:gd name="connsiteY24" fmla="*/ 1400227 h 1526162"/>
                    <a:gd name="connsiteX25" fmla="*/ 4363932 w 4550097"/>
                    <a:gd name="connsiteY25" fmla="*/ 1476884 h 1526162"/>
                    <a:gd name="connsiteX26" fmla="*/ 4550097 w 4550097"/>
                    <a:gd name="connsiteY26" fmla="*/ 1526162 h 1526162"/>
                    <a:gd name="connsiteX0" fmla="*/ 0 w 4550097"/>
                    <a:gd name="connsiteY0" fmla="*/ 1515211 h 1526162"/>
                    <a:gd name="connsiteX1" fmla="*/ 186164 w 4550097"/>
                    <a:gd name="connsiteY1" fmla="*/ 1471408 h 1526162"/>
                    <a:gd name="connsiteX2" fmla="*/ 279247 w 4550097"/>
                    <a:gd name="connsiteY2" fmla="*/ 1400227 h 1526162"/>
                    <a:gd name="connsiteX3" fmla="*/ 514692 w 4550097"/>
                    <a:gd name="connsiteY3" fmla="*/ 1241439 h 1526162"/>
                    <a:gd name="connsiteX4" fmla="*/ 750136 w 4550097"/>
                    <a:gd name="connsiteY4" fmla="*/ 792453 h 1526162"/>
                    <a:gd name="connsiteX5" fmla="*/ 793940 w 4550097"/>
                    <a:gd name="connsiteY5" fmla="*/ 442023 h 1526162"/>
                    <a:gd name="connsiteX6" fmla="*/ 1007482 w 4550097"/>
                    <a:gd name="connsiteY6" fmla="*/ 206577 h 1526162"/>
                    <a:gd name="connsiteX7" fmla="*/ 1160793 w 4550097"/>
                    <a:gd name="connsiteY7" fmla="*/ 80644 h 1526162"/>
                    <a:gd name="connsiteX8" fmla="*/ 1429091 w 4550097"/>
                    <a:gd name="connsiteY8" fmla="*/ 9462 h 1526162"/>
                    <a:gd name="connsiteX9" fmla="*/ 1774046 w 4550097"/>
                    <a:gd name="connsiteY9" fmla="*/ 294186 h 1526162"/>
                    <a:gd name="connsiteX10" fmla="*/ 1998538 w 4550097"/>
                    <a:gd name="connsiteY10" fmla="*/ 781502 h 1526162"/>
                    <a:gd name="connsiteX11" fmla="*/ 2157326 w 4550097"/>
                    <a:gd name="connsiteY11" fmla="*/ 1066225 h 1526162"/>
                    <a:gd name="connsiteX12" fmla="*/ 2283262 w 4550097"/>
                    <a:gd name="connsiteY12" fmla="*/ 1339996 h 1526162"/>
                    <a:gd name="connsiteX13" fmla="*/ 2354443 w 4550097"/>
                    <a:gd name="connsiteY13" fmla="*/ 1411178 h 1526162"/>
                    <a:gd name="connsiteX14" fmla="*/ 2485853 w 4550097"/>
                    <a:gd name="connsiteY14" fmla="*/ 1427605 h 1526162"/>
                    <a:gd name="connsiteX15" fmla="*/ 2688444 w 4550097"/>
                    <a:gd name="connsiteY15" fmla="*/ 1394752 h 1526162"/>
                    <a:gd name="connsiteX16" fmla="*/ 2951266 w 4550097"/>
                    <a:gd name="connsiteY16" fmla="*/ 1296194 h 1526162"/>
                    <a:gd name="connsiteX17" fmla="*/ 3126480 w 4550097"/>
                    <a:gd name="connsiteY17" fmla="*/ 1225014 h 1526162"/>
                    <a:gd name="connsiteX18" fmla="*/ 3198325 w 4550097"/>
                    <a:gd name="connsiteY18" fmla="*/ 1181710 h 1526162"/>
                    <a:gd name="connsiteX19" fmla="*/ 3460482 w 4550097"/>
                    <a:gd name="connsiteY19" fmla="*/ 1077175 h 1526162"/>
                    <a:gd name="connsiteX20" fmla="*/ 3548091 w 4550097"/>
                    <a:gd name="connsiteY20" fmla="*/ 1049798 h 1526162"/>
                    <a:gd name="connsiteX21" fmla="*/ 3756821 w 4550097"/>
                    <a:gd name="connsiteY21" fmla="*/ 1094103 h 1526162"/>
                    <a:gd name="connsiteX22" fmla="*/ 3882092 w 4550097"/>
                    <a:gd name="connsiteY22" fmla="*/ 1186686 h 1526162"/>
                    <a:gd name="connsiteX23" fmla="*/ 4013504 w 4550097"/>
                    <a:gd name="connsiteY23" fmla="*/ 1312620 h 1526162"/>
                    <a:gd name="connsiteX24" fmla="*/ 4161341 w 4550097"/>
                    <a:gd name="connsiteY24" fmla="*/ 1400227 h 1526162"/>
                    <a:gd name="connsiteX25" fmla="*/ 4363932 w 4550097"/>
                    <a:gd name="connsiteY25" fmla="*/ 1476884 h 1526162"/>
                    <a:gd name="connsiteX26" fmla="*/ 4550097 w 4550097"/>
                    <a:gd name="connsiteY26" fmla="*/ 1526162 h 1526162"/>
                    <a:gd name="connsiteX0" fmla="*/ 0 w 4550097"/>
                    <a:gd name="connsiteY0" fmla="*/ 1515211 h 1526162"/>
                    <a:gd name="connsiteX1" fmla="*/ 186164 w 4550097"/>
                    <a:gd name="connsiteY1" fmla="*/ 1471408 h 1526162"/>
                    <a:gd name="connsiteX2" fmla="*/ 279247 w 4550097"/>
                    <a:gd name="connsiteY2" fmla="*/ 1400227 h 1526162"/>
                    <a:gd name="connsiteX3" fmla="*/ 514692 w 4550097"/>
                    <a:gd name="connsiteY3" fmla="*/ 1241439 h 1526162"/>
                    <a:gd name="connsiteX4" fmla="*/ 750136 w 4550097"/>
                    <a:gd name="connsiteY4" fmla="*/ 792453 h 1526162"/>
                    <a:gd name="connsiteX5" fmla="*/ 969154 w 4550097"/>
                    <a:gd name="connsiteY5" fmla="*/ 502253 h 1526162"/>
                    <a:gd name="connsiteX6" fmla="*/ 1007482 w 4550097"/>
                    <a:gd name="connsiteY6" fmla="*/ 206577 h 1526162"/>
                    <a:gd name="connsiteX7" fmla="*/ 1160793 w 4550097"/>
                    <a:gd name="connsiteY7" fmla="*/ 80644 h 1526162"/>
                    <a:gd name="connsiteX8" fmla="*/ 1429091 w 4550097"/>
                    <a:gd name="connsiteY8" fmla="*/ 9462 h 1526162"/>
                    <a:gd name="connsiteX9" fmla="*/ 1774046 w 4550097"/>
                    <a:gd name="connsiteY9" fmla="*/ 294186 h 1526162"/>
                    <a:gd name="connsiteX10" fmla="*/ 1998538 w 4550097"/>
                    <a:gd name="connsiteY10" fmla="*/ 781502 h 1526162"/>
                    <a:gd name="connsiteX11" fmla="*/ 2157326 w 4550097"/>
                    <a:gd name="connsiteY11" fmla="*/ 1066225 h 1526162"/>
                    <a:gd name="connsiteX12" fmla="*/ 2283262 w 4550097"/>
                    <a:gd name="connsiteY12" fmla="*/ 1339996 h 1526162"/>
                    <a:gd name="connsiteX13" fmla="*/ 2354443 w 4550097"/>
                    <a:gd name="connsiteY13" fmla="*/ 1411178 h 1526162"/>
                    <a:gd name="connsiteX14" fmla="*/ 2485853 w 4550097"/>
                    <a:gd name="connsiteY14" fmla="*/ 1427605 h 1526162"/>
                    <a:gd name="connsiteX15" fmla="*/ 2688444 w 4550097"/>
                    <a:gd name="connsiteY15" fmla="*/ 1394752 h 1526162"/>
                    <a:gd name="connsiteX16" fmla="*/ 2951266 w 4550097"/>
                    <a:gd name="connsiteY16" fmla="*/ 1296194 h 1526162"/>
                    <a:gd name="connsiteX17" fmla="*/ 3126480 w 4550097"/>
                    <a:gd name="connsiteY17" fmla="*/ 1225014 h 1526162"/>
                    <a:gd name="connsiteX18" fmla="*/ 3198325 w 4550097"/>
                    <a:gd name="connsiteY18" fmla="*/ 1181710 h 1526162"/>
                    <a:gd name="connsiteX19" fmla="*/ 3460482 w 4550097"/>
                    <a:gd name="connsiteY19" fmla="*/ 1077175 h 1526162"/>
                    <a:gd name="connsiteX20" fmla="*/ 3548091 w 4550097"/>
                    <a:gd name="connsiteY20" fmla="*/ 1049798 h 1526162"/>
                    <a:gd name="connsiteX21" fmla="*/ 3756821 w 4550097"/>
                    <a:gd name="connsiteY21" fmla="*/ 1094103 h 1526162"/>
                    <a:gd name="connsiteX22" fmla="*/ 3882092 w 4550097"/>
                    <a:gd name="connsiteY22" fmla="*/ 1186686 h 1526162"/>
                    <a:gd name="connsiteX23" fmla="*/ 4013504 w 4550097"/>
                    <a:gd name="connsiteY23" fmla="*/ 1312620 h 1526162"/>
                    <a:gd name="connsiteX24" fmla="*/ 4161341 w 4550097"/>
                    <a:gd name="connsiteY24" fmla="*/ 1400227 h 1526162"/>
                    <a:gd name="connsiteX25" fmla="*/ 4363932 w 4550097"/>
                    <a:gd name="connsiteY25" fmla="*/ 1476884 h 1526162"/>
                    <a:gd name="connsiteX26" fmla="*/ 4550097 w 4550097"/>
                    <a:gd name="connsiteY26" fmla="*/ 1526162 h 1526162"/>
                    <a:gd name="connsiteX0" fmla="*/ 0 w 4550097"/>
                    <a:gd name="connsiteY0" fmla="*/ 1518372 h 1529323"/>
                    <a:gd name="connsiteX1" fmla="*/ 186164 w 4550097"/>
                    <a:gd name="connsiteY1" fmla="*/ 1474569 h 1529323"/>
                    <a:gd name="connsiteX2" fmla="*/ 279247 w 4550097"/>
                    <a:gd name="connsiteY2" fmla="*/ 1403388 h 1529323"/>
                    <a:gd name="connsiteX3" fmla="*/ 514692 w 4550097"/>
                    <a:gd name="connsiteY3" fmla="*/ 1244600 h 1529323"/>
                    <a:gd name="connsiteX4" fmla="*/ 750136 w 4550097"/>
                    <a:gd name="connsiteY4" fmla="*/ 795614 h 1529323"/>
                    <a:gd name="connsiteX5" fmla="*/ 969154 w 4550097"/>
                    <a:gd name="connsiteY5" fmla="*/ 505414 h 1529323"/>
                    <a:gd name="connsiteX6" fmla="*/ 1116991 w 4550097"/>
                    <a:gd name="connsiteY6" fmla="*/ 384952 h 1529323"/>
                    <a:gd name="connsiteX7" fmla="*/ 1160793 w 4550097"/>
                    <a:gd name="connsiteY7" fmla="*/ 83805 h 1529323"/>
                    <a:gd name="connsiteX8" fmla="*/ 1429091 w 4550097"/>
                    <a:gd name="connsiteY8" fmla="*/ 12623 h 1529323"/>
                    <a:gd name="connsiteX9" fmla="*/ 1774046 w 4550097"/>
                    <a:gd name="connsiteY9" fmla="*/ 297347 h 1529323"/>
                    <a:gd name="connsiteX10" fmla="*/ 1998538 w 4550097"/>
                    <a:gd name="connsiteY10" fmla="*/ 784663 h 1529323"/>
                    <a:gd name="connsiteX11" fmla="*/ 2157326 w 4550097"/>
                    <a:gd name="connsiteY11" fmla="*/ 1069386 h 1529323"/>
                    <a:gd name="connsiteX12" fmla="*/ 2283262 w 4550097"/>
                    <a:gd name="connsiteY12" fmla="*/ 1343157 h 1529323"/>
                    <a:gd name="connsiteX13" fmla="*/ 2354443 w 4550097"/>
                    <a:gd name="connsiteY13" fmla="*/ 1414339 h 1529323"/>
                    <a:gd name="connsiteX14" fmla="*/ 2485853 w 4550097"/>
                    <a:gd name="connsiteY14" fmla="*/ 1430766 h 1529323"/>
                    <a:gd name="connsiteX15" fmla="*/ 2688444 w 4550097"/>
                    <a:gd name="connsiteY15" fmla="*/ 1397913 h 1529323"/>
                    <a:gd name="connsiteX16" fmla="*/ 2951266 w 4550097"/>
                    <a:gd name="connsiteY16" fmla="*/ 1299355 h 1529323"/>
                    <a:gd name="connsiteX17" fmla="*/ 3126480 w 4550097"/>
                    <a:gd name="connsiteY17" fmla="*/ 1228175 h 1529323"/>
                    <a:gd name="connsiteX18" fmla="*/ 3198325 w 4550097"/>
                    <a:gd name="connsiteY18" fmla="*/ 1184871 h 1529323"/>
                    <a:gd name="connsiteX19" fmla="*/ 3460482 w 4550097"/>
                    <a:gd name="connsiteY19" fmla="*/ 1080336 h 1529323"/>
                    <a:gd name="connsiteX20" fmla="*/ 3548091 w 4550097"/>
                    <a:gd name="connsiteY20" fmla="*/ 1052959 h 1529323"/>
                    <a:gd name="connsiteX21" fmla="*/ 3756821 w 4550097"/>
                    <a:gd name="connsiteY21" fmla="*/ 1097264 h 1529323"/>
                    <a:gd name="connsiteX22" fmla="*/ 3882092 w 4550097"/>
                    <a:gd name="connsiteY22" fmla="*/ 1189847 h 1529323"/>
                    <a:gd name="connsiteX23" fmla="*/ 4013504 w 4550097"/>
                    <a:gd name="connsiteY23" fmla="*/ 1315781 h 1529323"/>
                    <a:gd name="connsiteX24" fmla="*/ 4161341 w 4550097"/>
                    <a:gd name="connsiteY24" fmla="*/ 1403388 h 1529323"/>
                    <a:gd name="connsiteX25" fmla="*/ 4363932 w 4550097"/>
                    <a:gd name="connsiteY25" fmla="*/ 1480045 h 1529323"/>
                    <a:gd name="connsiteX26" fmla="*/ 4550097 w 4550097"/>
                    <a:gd name="connsiteY26" fmla="*/ 1529323 h 1529323"/>
                    <a:gd name="connsiteX0" fmla="*/ 0 w 4550097"/>
                    <a:gd name="connsiteY0" fmla="*/ 1505811 h 1516762"/>
                    <a:gd name="connsiteX1" fmla="*/ 186164 w 4550097"/>
                    <a:gd name="connsiteY1" fmla="*/ 1462008 h 1516762"/>
                    <a:gd name="connsiteX2" fmla="*/ 279247 w 4550097"/>
                    <a:gd name="connsiteY2" fmla="*/ 1390827 h 1516762"/>
                    <a:gd name="connsiteX3" fmla="*/ 514692 w 4550097"/>
                    <a:gd name="connsiteY3" fmla="*/ 1232039 h 1516762"/>
                    <a:gd name="connsiteX4" fmla="*/ 750136 w 4550097"/>
                    <a:gd name="connsiteY4" fmla="*/ 783053 h 1516762"/>
                    <a:gd name="connsiteX5" fmla="*/ 969154 w 4550097"/>
                    <a:gd name="connsiteY5" fmla="*/ 492853 h 1516762"/>
                    <a:gd name="connsiteX6" fmla="*/ 1116991 w 4550097"/>
                    <a:gd name="connsiteY6" fmla="*/ 372391 h 1516762"/>
                    <a:gd name="connsiteX7" fmla="*/ 1319581 w 4550097"/>
                    <a:gd name="connsiteY7" fmla="*/ 306688 h 1516762"/>
                    <a:gd name="connsiteX8" fmla="*/ 1429091 w 4550097"/>
                    <a:gd name="connsiteY8" fmla="*/ 62 h 1516762"/>
                    <a:gd name="connsiteX9" fmla="*/ 1774046 w 4550097"/>
                    <a:gd name="connsiteY9" fmla="*/ 284786 h 1516762"/>
                    <a:gd name="connsiteX10" fmla="*/ 1998538 w 4550097"/>
                    <a:gd name="connsiteY10" fmla="*/ 772102 h 1516762"/>
                    <a:gd name="connsiteX11" fmla="*/ 2157326 w 4550097"/>
                    <a:gd name="connsiteY11" fmla="*/ 1056825 h 1516762"/>
                    <a:gd name="connsiteX12" fmla="*/ 2283262 w 4550097"/>
                    <a:gd name="connsiteY12" fmla="*/ 1330596 h 1516762"/>
                    <a:gd name="connsiteX13" fmla="*/ 2354443 w 4550097"/>
                    <a:gd name="connsiteY13" fmla="*/ 1401778 h 1516762"/>
                    <a:gd name="connsiteX14" fmla="*/ 2485853 w 4550097"/>
                    <a:gd name="connsiteY14" fmla="*/ 1418205 h 1516762"/>
                    <a:gd name="connsiteX15" fmla="*/ 2688444 w 4550097"/>
                    <a:gd name="connsiteY15" fmla="*/ 1385352 h 1516762"/>
                    <a:gd name="connsiteX16" fmla="*/ 2951266 w 4550097"/>
                    <a:gd name="connsiteY16" fmla="*/ 1286794 h 1516762"/>
                    <a:gd name="connsiteX17" fmla="*/ 3126480 w 4550097"/>
                    <a:gd name="connsiteY17" fmla="*/ 1215614 h 1516762"/>
                    <a:gd name="connsiteX18" fmla="*/ 3198325 w 4550097"/>
                    <a:gd name="connsiteY18" fmla="*/ 1172310 h 1516762"/>
                    <a:gd name="connsiteX19" fmla="*/ 3460482 w 4550097"/>
                    <a:gd name="connsiteY19" fmla="*/ 1067775 h 1516762"/>
                    <a:gd name="connsiteX20" fmla="*/ 3548091 w 4550097"/>
                    <a:gd name="connsiteY20" fmla="*/ 1040398 h 1516762"/>
                    <a:gd name="connsiteX21" fmla="*/ 3756821 w 4550097"/>
                    <a:gd name="connsiteY21" fmla="*/ 1084703 h 1516762"/>
                    <a:gd name="connsiteX22" fmla="*/ 3882092 w 4550097"/>
                    <a:gd name="connsiteY22" fmla="*/ 1177286 h 1516762"/>
                    <a:gd name="connsiteX23" fmla="*/ 4013504 w 4550097"/>
                    <a:gd name="connsiteY23" fmla="*/ 1303220 h 1516762"/>
                    <a:gd name="connsiteX24" fmla="*/ 4161341 w 4550097"/>
                    <a:gd name="connsiteY24" fmla="*/ 1390827 h 1516762"/>
                    <a:gd name="connsiteX25" fmla="*/ 4363932 w 4550097"/>
                    <a:gd name="connsiteY25" fmla="*/ 1467484 h 1516762"/>
                    <a:gd name="connsiteX26" fmla="*/ 4550097 w 4550097"/>
                    <a:gd name="connsiteY26" fmla="*/ 1516762 h 1516762"/>
                    <a:gd name="connsiteX0" fmla="*/ 0 w 4550097"/>
                    <a:gd name="connsiteY0" fmla="*/ 1240607 h 1251558"/>
                    <a:gd name="connsiteX1" fmla="*/ 186164 w 4550097"/>
                    <a:gd name="connsiteY1" fmla="*/ 1196804 h 1251558"/>
                    <a:gd name="connsiteX2" fmla="*/ 279247 w 4550097"/>
                    <a:gd name="connsiteY2" fmla="*/ 1125623 h 1251558"/>
                    <a:gd name="connsiteX3" fmla="*/ 514692 w 4550097"/>
                    <a:gd name="connsiteY3" fmla="*/ 966835 h 1251558"/>
                    <a:gd name="connsiteX4" fmla="*/ 750136 w 4550097"/>
                    <a:gd name="connsiteY4" fmla="*/ 517849 h 1251558"/>
                    <a:gd name="connsiteX5" fmla="*/ 969154 w 4550097"/>
                    <a:gd name="connsiteY5" fmla="*/ 227649 h 1251558"/>
                    <a:gd name="connsiteX6" fmla="*/ 1116991 w 4550097"/>
                    <a:gd name="connsiteY6" fmla="*/ 107187 h 1251558"/>
                    <a:gd name="connsiteX7" fmla="*/ 1319581 w 4550097"/>
                    <a:gd name="connsiteY7" fmla="*/ 41484 h 1251558"/>
                    <a:gd name="connsiteX8" fmla="*/ 1549551 w 4550097"/>
                    <a:gd name="connsiteY8" fmla="*/ 90762 h 1251558"/>
                    <a:gd name="connsiteX9" fmla="*/ 1774046 w 4550097"/>
                    <a:gd name="connsiteY9" fmla="*/ 19582 h 1251558"/>
                    <a:gd name="connsiteX10" fmla="*/ 1998538 w 4550097"/>
                    <a:gd name="connsiteY10" fmla="*/ 506898 h 1251558"/>
                    <a:gd name="connsiteX11" fmla="*/ 2157326 w 4550097"/>
                    <a:gd name="connsiteY11" fmla="*/ 791621 h 1251558"/>
                    <a:gd name="connsiteX12" fmla="*/ 2283262 w 4550097"/>
                    <a:gd name="connsiteY12" fmla="*/ 1065392 h 1251558"/>
                    <a:gd name="connsiteX13" fmla="*/ 2354443 w 4550097"/>
                    <a:gd name="connsiteY13" fmla="*/ 1136574 h 1251558"/>
                    <a:gd name="connsiteX14" fmla="*/ 2485853 w 4550097"/>
                    <a:gd name="connsiteY14" fmla="*/ 1153001 h 1251558"/>
                    <a:gd name="connsiteX15" fmla="*/ 2688444 w 4550097"/>
                    <a:gd name="connsiteY15" fmla="*/ 1120148 h 1251558"/>
                    <a:gd name="connsiteX16" fmla="*/ 2951266 w 4550097"/>
                    <a:gd name="connsiteY16" fmla="*/ 1021590 h 1251558"/>
                    <a:gd name="connsiteX17" fmla="*/ 3126480 w 4550097"/>
                    <a:gd name="connsiteY17" fmla="*/ 950410 h 1251558"/>
                    <a:gd name="connsiteX18" fmla="*/ 3198325 w 4550097"/>
                    <a:gd name="connsiteY18" fmla="*/ 907106 h 1251558"/>
                    <a:gd name="connsiteX19" fmla="*/ 3460482 w 4550097"/>
                    <a:gd name="connsiteY19" fmla="*/ 802571 h 1251558"/>
                    <a:gd name="connsiteX20" fmla="*/ 3548091 w 4550097"/>
                    <a:gd name="connsiteY20" fmla="*/ 775194 h 1251558"/>
                    <a:gd name="connsiteX21" fmla="*/ 3756821 w 4550097"/>
                    <a:gd name="connsiteY21" fmla="*/ 819499 h 1251558"/>
                    <a:gd name="connsiteX22" fmla="*/ 3882092 w 4550097"/>
                    <a:gd name="connsiteY22" fmla="*/ 912082 h 1251558"/>
                    <a:gd name="connsiteX23" fmla="*/ 4013504 w 4550097"/>
                    <a:gd name="connsiteY23" fmla="*/ 1038016 h 1251558"/>
                    <a:gd name="connsiteX24" fmla="*/ 4161341 w 4550097"/>
                    <a:gd name="connsiteY24" fmla="*/ 1125623 h 1251558"/>
                    <a:gd name="connsiteX25" fmla="*/ 4363932 w 4550097"/>
                    <a:gd name="connsiteY25" fmla="*/ 1202280 h 1251558"/>
                    <a:gd name="connsiteX26" fmla="*/ 4550097 w 4550097"/>
                    <a:gd name="connsiteY26" fmla="*/ 1251558 h 1251558"/>
                    <a:gd name="connsiteX0" fmla="*/ 0 w 4550097"/>
                    <a:gd name="connsiteY0" fmla="*/ 1199568 h 1210519"/>
                    <a:gd name="connsiteX1" fmla="*/ 186164 w 4550097"/>
                    <a:gd name="connsiteY1" fmla="*/ 1155765 h 1210519"/>
                    <a:gd name="connsiteX2" fmla="*/ 279247 w 4550097"/>
                    <a:gd name="connsiteY2" fmla="*/ 1084584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98538 w 4550097"/>
                    <a:gd name="connsiteY10" fmla="*/ 465859 h 1210519"/>
                    <a:gd name="connsiteX11" fmla="*/ 2157326 w 4550097"/>
                    <a:gd name="connsiteY11" fmla="*/ 750582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279247 w 4550097"/>
                    <a:gd name="connsiteY2" fmla="*/ 1084584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82112 w 4550097"/>
                    <a:gd name="connsiteY10" fmla="*/ 619171 h 1210519"/>
                    <a:gd name="connsiteX11" fmla="*/ 2157326 w 4550097"/>
                    <a:gd name="connsiteY11" fmla="*/ 750582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279247 w 4550097"/>
                    <a:gd name="connsiteY2" fmla="*/ 1084584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82112 w 4550097"/>
                    <a:gd name="connsiteY10" fmla="*/ 619171 h 1210519"/>
                    <a:gd name="connsiteX11" fmla="*/ 2129949 w 4550097"/>
                    <a:gd name="connsiteY11" fmla="*/ 903895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372330 w 4550097"/>
                    <a:gd name="connsiteY2" fmla="*/ 1122913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82112 w 4550097"/>
                    <a:gd name="connsiteY10" fmla="*/ 619171 h 1210519"/>
                    <a:gd name="connsiteX11" fmla="*/ 2129949 w 4550097"/>
                    <a:gd name="connsiteY11" fmla="*/ 903895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372330 w 4550097"/>
                    <a:gd name="connsiteY2" fmla="*/ 1122913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76636 w 4550097"/>
                    <a:gd name="connsiteY10" fmla="*/ 630121 h 1210519"/>
                    <a:gd name="connsiteX11" fmla="*/ 2129949 w 4550097"/>
                    <a:gd name="connsiteY11" fmla="*/ 903895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372330 w 4550097"/>
                    <a:gd name="connsiteY2" fmla="*/ 1122913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76636 w 4550097"/>
                    <a:gd name="connsiteY10" fmla="*/ 630121 h 1210519"/>
                    <a:gd name="connsiteX11" fmla="*/ 2173752 w 4550097"/>
                    <a:gd name="connsiteY11" fmla="*/ 903895 h 1210519"/>
                    <a:gd name="connsiteX12" fmla="*/ 2283262 w 4550097"/>
                    <a:gd name="connsiteY12" fmla="*/ 1024353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372330 w 4550097"/>
                    <a:gd name="connsiteY2" fmla="*/ 1122913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1976636 w 4550097"/>
                    <a:gd name="connsiteY10" fmla="*/ 630121 h 1210519"/>
                    <a:gd name="connsiteX11" fmla="*/ 2173752 w 4550097"/>
                    <a:gd name="connsiteY11" fmla="*/ 903895 h 1210519"/>
                    <a:gd name="connsiteX12" fmla="*/ 2283262 w 4550097"/>
                    <a:gd name="connsiteY12" fmla="*/ 1013402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199568 h 1210519"/>
                    <a:gd name="connsiteX1" fmla="*/ 186164 w 4550097"/>
                    <a:gd name="connsiteY1" fmla="*/ 1155765 h 1210519"/>
                    <a:gd name="connsiteX2" fmla="*/ 372330 w 4550097"/>
                    <a:gd name="connsiteY2" fmla="*/ 1122913 h 1210519"/>
                    <a:gd name="connsiteX3" fmla="*/ 514692 w 4550097"/>
                    <a:gd name="connsiteY3" fmla="*/ 925796 h 1210519"/>
                    <a:gd name="connsiteX4" fmla="*/ 750136 w 4550097"/>
                    <a:gd name="connsiteY4" fmla="*/ 476810 h 1210519"/>
                    <a:gd name="connsiteX5" fmla="*/ 969154 w 4550097"/>
                    <a:gd name="connsiteY5" fmla="*/ 186610 h 1210519"/>
                    <a:gd name="connsiteX6" fmla="*/ 1116991 w 4550097"/>
                    <a:gd name="connsiteY6" fmla="*/ 66148 h 1210519"/>
                    <a:gd name="connsiteX7" fmla="*/ 1319581 w 4550097"/>
                    <a:gd name="connsiteY7" fmla="*/ 445 h 1210519"/>
                    <a:gd name="connsiteX8" fmla="*/ 1549551 w 4550097"/>
                    <a:gd name="connsiteY8" fmla="*/ 49723 h 1210519"/>
                    <a:gd name="connsiteX9" fmla="*/ 1752145 w 4550097"/>
                    <a:gd name="connsiteY9" fmla="*/ 257791 h 1210519"/>
                    <a:gd name="connsiteX10" fmla="*/ 2025915 w 4550097"/>
                    <a:gd name="connsiteY10" fmla="*/ 624646 h 1210519"/>
                    <a:gd name="connsiteX11" fmla="*/ 2173752 w 4550097"/>
                    <a:gd name="connsiteY11" fmla="*/ 903895 h 1210519"/>
                    <a:gd name="connsiteX12" fmla="*/ 2283262 w 4550097"/>
                    <a:gd name="connsiteY12" fmla="*/ 1013402 h 1210519"/>
                    <a:gd name="connsiteX13" fmla="*/ 2354443 w 4550097"/>
                    <a:gd name="connsiteY13" fmla="*/ 1095535 h 1210519"/>
                    <a:gd name="connsiteX14" fmla="*/ 2485853 w 4550097"/>
                    <a:gd name="connsiteY14" fmla="*/ 1111962 h 1210519"/>
                    <a:gd name="connsiteX15" fmla="*/ 2688444 w 4550097"/>
                    <a:gd name="connsiteY15" fmla="*/ 1079109 h 1210519"/>
                    <a:gd name="connsiteX16" fmla="*/ 2951266 w 4550097"/>
                    <a:gd name="connsiteY16" fmla="*/ 980551 h 1210519"/>
                    <a:gd name="connsiteX17" fmla="*/ 3126480 w 4550097"/>
                    <a:gd name="connsiteY17" fmla="*/ 909371 h 1210519"/>
                    <a:gd name="connsiteX18" fmla="*/ 3198325 w 4550097"/>
                    <a:gd name="connsiteY18" fmla="*/ 866067 h 1210519"/>
                    <a:gd name="connsiteX19" fmla="*/ 3460482 w 4550097"/>
                    <a:gd name="connsiteY19" fmla="*/ 761532 h 1210519"/>
                    <a:gd name="connsiteX20" fmla="*/ 3548091 w 4550097"/>
                    <a:gd name="connsiteY20" fmla="*/ 734155 h 1210519"/>
                    <a:gd name="connsiteX21" fmla="*/ 3756821 w 4550097"/>
                    <a:gd name="connsiteY21" fmla="*/ 778460 h 1210519"/>
                    <a:gd name="connsiteX22" fmla="*/ 3882092 w 4550097"/>
                    <a:gd name="connsiteY22" fmla="*/ 871043 h 1210519"/>
                    <a:gd name="connsiteX23" fmla="*/ 4013504 w 4550097"/>
                    <a:gd name="connsiteY23" fmla="*/ 996977 h 1210519"/>
                    <a:gd name="connsiteX24" fmla="*/ 4161341 w 4550097"/>
                    <a:gd name="connsiteY24" fmla="*/ 1084584 h 1210519"/>
                    <a:gd name="connsiteX25" fmla="*/ 4363932 w 4550097"/>
                    <a:gd name="connsiteY25" fmla="*/ 1161241 h 1210519"/>
                    <a:gd name="connsiteX26" fmla="*/ 4550097 w 4550097"/>
                    <a:gd name="connsiteY26" fmla="*/ 1210519 h 1210519"/>
                    <a:gd name="connsiteX0" fmla="*/ 0 w 4550097"/>
                    <a:gd name="connsiteY0" fmla="*/ 1200220 h 1211171"/>
                    <a:gd name="connsiteX1" fmla="*/ 186164 w 4550097"/>
                    <a:gd name="connsiteY1" fmla="*/ 1156417 h 1211171"/>
                    <a:gd name="connsiteX2" fmla="*/ 372330 w 4550097"/>
                    <a:gd name="connsiteY2" fmla="*/ 1123565 h 1211171"/>
                    <a:gd name="connsiteX3" fmla="*/ 514692 w 4550097"/>
                    <a:gd name="connsiteY3" fmla="*/ 926448 h 1211171"/>
                    <a:gd name="connsiteX4" fmla="*/ 750136 w 4550097"/>
                    <a:gd name="connsiteY4" fmla="*/ 477462 h 1211171"/>
                    <a:gd name="connsiteX5" fmla="*/ 969154 w 4550097"/>
                    <a:gd name="connsiteY5" fmla="*/ 187262 h 1211171"/>
                    <a:gd name="connsiteX6" fmla="*/ 1116991 w 4550097"/>
                    <a:gd name="connsiteY6" fmla="*/ 66800 h 1211171"/>
                    <a:gd name="connsiteX7" fmla="*/ 1319581 w 4550097"/>
                    <a:gd name="connsiteY7" fmla="*/ 1097 h 1211171"/>
                    <a:gd name="connsiteX8" fmla="*/ 1549551 w 4550097"/>
                    <a:gd name="connsiteY8" fmla="*/ 50375 h 1211171"/>
                    <a:gd name="connsiteX9" fmla="*/ 1719292 w 4550097"/>
                    <a:gd name="connsiteY9" fmla="*/ 324148 h 1211171"/>
                    <a:gd name="connsiteX10" fmla="*/ 2025915 w 4550097"/>
                    <a:gd name="connsiteY10" fmla="*/ 625298 h 1211171"/>
                    <a:gd name="connsiteX11" fmla="*/ 2173752 w 4550097"/>
                    <a:gd name="connsiteY11" fmla="*/ 904547 h 1211171"/>
                    <a:gd name="connsiteX12" fmla="*/ 2283262 w 4550097"/>
                    <a:gd name="connsiteY12" fmla="*/ 1014054 h 1211171"/>
                    <a:gd name="connsiteX13" fmla="*/ 2354443 w 4550097"/>
                    <a:gd name="connsiteY13" fmla="*/ 1096187 h 1211171"/>
                    <a:gd name="connsiteX14" fmla="*/ 2485853 w 4550097"/>
                    <a:gd name="connsiteY14" fmla="*/ 1112614 h 1211171"/>
                    <a:gd name="connsiteX15" fmla="*/ 2688444 w 4550097"/>
                    <a:gd name="connsiteY15" fmla="*/ 1079761 h 1211171"/>
                    <a:gd name="connsiteX16" fmla="*/ 2951266 w 4550097"/>
                    <a:gd name="connsiteY16" fmla="*/ 981203 h 1211171"/>
                    <a:gd name="connsiteX17" fmla="*/ 3126480 w 4550097"/>
                    <a:gd name="connsiteY17" fmla="*/ 910023 h 1211171"/>
                    <a:gd name="connsiteX18" fmla="*/ 3198325 w 4550097"/>
                    <a:gd name="connsiteY18" fmla="*/ 866719 h 1211171"/>
                    <a:gd name="connsiteX19" fmla="*/ 3460482 w 4550097"/>
                    <a:gd name="connsiteY19" fmla="*/ 762184 h 1211171"/>
                    <a:gd name="connsiteX20" fmla="*/ 3548091 w 4550097"/>
                    <a:gd name="connsiteY20" fmla="*/ 734807 h 1211171"/>
                    <a:gd name="connsiteX21" fmla="*/ 3756821 w 4550097"/>
                    <a:gd name="connsiteY21" fmla="*/ 779112 h 1211171"/>
                    <a:gd name="connsiteX22" fmla="*/ 3882092 w 4550097"/>
                    <a:gd name="connsiteY22" fmla="*/ 871695 h 1211171"/>
                    <a:gd name="connsiteX23" fmla="*/ 4013504 w 4550097"/>
                    <a:gd name="connsiteY23" fmla="*/ 997629 h 1211171"/>
                    <a:gd name="connsiteX24" fmla="*/ 4161341 w 4550097"/>
                    <a:gd name="connsiteY24" fmla="*/ 1085236 h 1211171"/>
                    <a:gd name="connsiteX25" fmla="*/ 4363932 w 4550097"/>
                    <a:gd name="connsiteY25" fmla="*/ 1161893 h 1211171"/>
                    <a:gd name="connsiteX26" fmla="*/ 4550097 w 4550097"/>
                    <a:gd name="connsiteY26" fmla="*/ 1211171 h 1211171"/>
                    <a:gd name="connsiteX0" fmla="*/ 0 w 4550097"/>
                    <a:gd name="connsiteY0" fmla="*/ 1200785 h 1211736"/>
                    <a:gd name="connsiteX1" fmla="*/ 186164 w 4550097"/>
                    <a:gd name="connsiteY1" fmla="*/ 1156982 h 1211736"/>
                    <a:gd name="connsiteX2" fmla="*/ 372330 w 4550097"/>
                    <a:gd name="connsiteY2" fmla="*/ 1124130 h 1211736"/>
                    <a:gd name="connsiteX3" fmla="*/ 514692 w 4550097"/>
                    <a:gd name="connsiteY3" fmla="*/ 927013 h 1211736"/>
                    <a:gd name="connsiteX4" fmla="*/ 750136 w 4550097"/>
                    <a:gd name="connsiteY4" fmla="*/ 478027 h 1211736"/>
                    <a:gd name="connsiteX5" fmla="*/ 969154 w 4550097"/>
                    <a:gd name="connsiteY5" fmla="*/ 187827 h 1211736"/>
                    <a:gd name="connsiteX6" fmla="*/ 1116991 w 4550097"/>
                    <a:gd name="connsiteY6" fmla="*/ 67365 h 1211736"/>
                    <a:gd name="connsiteX7" fmla="*/ 1319581 w 4550097"/>
                    <a:gd name="connsiteY7" fmla="*/ 1662 h 1211736"/>
                    <a:gd name="connsiteX8" fmla="*/ 1538600 w 4550097"/>
                    <a:gd name="connsiteY8" fmla="*/ 138547 h 1211736"/>
                    <a:gd name="connsiteX9" fmla="*/ 1719292 w 4550097"/>
                    <a:gd name="connsiteY9" fmla="*/ 324713 h 1211736"/>
                    <a:gd name="connsiteX10" fmla="*/ 2025915 w 4550097"/>
                    <a:gd name="connsiteY10" fmla="*/ 625863 h 1211736"/>
                    <a:gd name="connsiteX11" fmla="*/ 2173752 w 4550097"/>
                    <a:gd name="connsiteY11" fmla="*/ 905112 h 1211736"/>
                    <a:gd name="connsiteX12" fmla="*/ 2283262 w 4550097"/>
                    <a:gd name="connsiteY12" fmla="*/ 1014619 h 1211736"/>
                    <a:gd name="connsiteX13" fmla="*/ 2354443 w 4550097"/>
                    <a:gd name="connsiteY13" fmla="*/ 1096752 h 1211736"/>
                    <a:gd name="connsiteX14" fmla="*/ 2485853 w 4550097"/>
                    <a:gd name="connsiteY14" fmla="*/ 1113179 h 1211736"/>
                    <a:gd name="connsiteX15" fmla="*/ 2688444 w 4550097"/>
                    <a:gd name="connsiteY15" fmla="*/ 1080326 h 1211736"/>
                    <a:gd name="connsiteX16" fmla="*/ 2951266 w 4550097"/>
                    <a:gd name="connsiteY16" fmla="*/ 981768 h 1211736"/>
                    <a:gd name="connsiteX17" fmla="*/ 3126480 w 4550097"/>
                    <a:gd name="connsiteY17" fmla="*/ 910588 h 1211736"/>
                    <a:gd name="connsiteX18" fmla="*/ 3198325 w 4550097"/>
                    <a:gd name="connsiteY18" fmla="*/ 867284 h 1211736"/>
                    <a:gd name="connsiteX19" fmla="*/ 3460482 w 4550097"/>
                    <a:gd name="connsiteY19" fmla="*/ 762749 h 1211736"/>
                    <a:gd name="connsiteX20" fmla="*/ 3548091 w 4550097"/>
                    <a:gd name="connsiteY20" fmla="*/ 735372 h 1211736"/>
                    <a:gd name="connsiteX21" fmla="*/ 3756821 w 4550097"/>
                    <a:gd name="connsiteY21" fmla="*/ 779677 h 1211736"/>
                    <a:gd name="connsiteX22" fmla="*/ 3882092 w 4550097"/>
                    <a:gd name="connsiteY22" fmla="*/ 872260 h 1211736"/>
                    <a:gd name="connsiteX23" fmla="*/ 4013504 w 4550097"/>
                    <a:gd name="connsiteY23" fmla="*/ 998194 h 1211736"/>
                    <a:gd name="connsiteX24" fmla="*/ 4161341 w 4550097"/>
                    <a:gd name="connsiteY24" fmla="*/ 1085801 h 1211736"/>
                    <a:gd name="connsiteX25" fmla="*/ 4363932 w 4550097"/>
                    <a:gd name="connsiteY25" fmla="*/ 1162458 h 1211736"/>
                    <a:gd name="connsiteX26" fmla="*/ 4550097 w 4550097"/>
                    <a:gd name="connsiteY26" fmla="*/ 1211736 h 1211736"/>
                    <a:gd name="connsiteX0" fmla="*/ 0 w 4550097"/>
                    <a:gd name="connsiteY0" fmla="*/ 1276534 h 1287485"/>
                    <a:gd name="connsiteX1" fmla="*/ 186164 w 4550097"/>
                    <a:gd name="connsiteY1" fmla="*/ 1232731 h 1287485"/>
                    <a:gd name="connsiteX2" fmla="*/ 372330 w 4550097"/>
                    <a:gd name="connsiteY2" fmla="*/ 1199879 h 1287485"/>
                    <a:gd name="connsiteX3" fmla="*/ 514692 w 4550097"/>
                    <a:gd name="connsiteY3" fmla="*/ 1002762 h 1287485"/>
                    <a:gd name="connsiteX4" fmla="*/ 750136 w 4550097"/>
                    <a:gd name="connsiteY4" fmla="*/ 553776 h 1287485"/>
                    <a:gd name="connsiteX5" fmla="*/ 969154 w 4550097"/>
                    <a:gd name="connsiteY5" fmla="*/ 263576 h 1287485"/>
                    <a:gd name="connsiteX6" fmla="*/ 1116991 w 4550097"/>
                    <a:gd name="connsiteY6" fmla="*/ 143114 h 1287485"/>
                    <a:gd name="connsiteX7" fmla="*/ 1330532 w 4550097"/>
                    <a:gd name="connsiteY7" fmla="*/ 755 h 1287485"/>
                    <a:gd name="connsiteX8" fmla="*/ 1538600 w 4550097"/>
                    <a:gd name="connsiteY8" fmla="*/ 214296 h 1287485"/>
                    <a:gd name="connsiteX9" fmla="*/ 1719292 w 4550097"/>
                    <a:gd name="connsiteY9" fmla="*/ 400462 h 1287485"/>
                    <a:gd name="connsiteX10" fmla="*/ 2025915 w 4550097"/>
                    <a:gd name="connsiteY10" fmla="*/ 701612 h 1287485"/>
                    <a:gd name="connsiteX11" fmla="*/ 2173752 w 4550097"/>
                    <a:gd name="connsiteY11" fmla="*/ 980861 h 1287485"/>
                    <a:gd name="connsiteX12" fmla="*/ 2283262 w 4550097"/>
                    <a:gd name="connsiteY12" fmla="*/ 1090368 h 1287485"/>
                    <a:gd name="connsiteX13" fmla="*/ 2354443 w 4550097"/>
                    <a:gd name="connsiteY13" fmla="*/ 1172501 h 1287485"/>
                    <a:gd name="connsiteX14" fmla="*/ 2485853 w 4550097"/>
                    <a:gd name="connsiteY14" fmla="*/ 1188928 h 1287485"/>
                    <a:gd name="connsiteX15" fmla="*/ 2688444 w 4550097"/>
                    <a:gd name="connsiteY15" fmla="*/ 1156075 h 1287485"/>
                    <a:gd name="connsiteX16" fmla="*/ 2951266 w 4550097"/>
                    <a:gd name="connsiteY16" fmla="*/ 1057517 h 1287485"/>
                    <a:gd name="connsiteX17" fmla="*/ 3126480 w 4550097"/>
                    <a:gd name="connsiteY17" fmla="*/ 986337 h 1287485"/>
                    <a:gd name="connsiteX18" fmla="*/ 3198325 w 4550097"/>
                    <a:gd name="connsiteY18" fmla="*/ 943033 h 1287485"/>
                    <a:gd name="connsiteX19" fmla="*/ 3460482 w 4550097"/>
                    <a:gd name="connsiteY19" fmla="*/ 838498 h 1287485"/>
                    <a:gd name="connsiteX20" fmla="*/ 3548091 w 4550097"/>
                    <a:gd name="connsiteY20" fmla="*/ 811121 h 1287485"/>
                    <a:gd name="connsiteX21" fmla="*/ 3756821 w 4550097"/>
                    <a:gd name="connsiteY21" fmla="*/ 855426 h 1287485"/>
                    <a:gd name="connsiteX22" fmla="*/ 3882092 w 4550097"/>
                    <a:gd name="connsiteY22" fmla="*/ 948009 h 1287485"/>
                    <a:gd name="connsiteX23" fmla="*/ 4013504 w 4550097"/>
                    <a:gd name="connsiteY23" fmla="*/ 1073943 h 1287485"/>
                    <a:gd name="connsiteX24" fmla="*/ 4161341 w 4550097"/>
                    <a:gd name="connsiteY24" fmla="*/ 1161550 h 1287485"/>
                    <a:gd name="connsiteX25" fmla="*/ 4363932 w 4550097"/>
                    <a:gd name="connsiteY25" fmla="*/ 1238207 h 1287485"/>
                    <a:gd name="connsiteX26" fmla="*/ 4550097 w 4550097"/>
                    <a:gd name="connsiteY26" fmla="*/ 1287485 h 1287485"/>
                    <a:gd name="connsiteX0" fmla="*/ 0 w 4550097"/>
                    <a:gd name="connsiteY0" fmla="*/ 1276030 h 1286981"/>
                    <a:gd name="connsiteX1" fmla="*/ 186164 w 4550097"/>
                    <a:gd name="connsiteY1" fmla="*/ 1232227 h 1286981"/>
                    <a:gd name="connsiteX2" fmla="*/ 372330 w 4550097"/>
                    <a:gd name="connsiteY2" fmla="*/ 1199375 h 1286981"/>
                    <a:gd name="connsiteX3" fmla="*/ 514692 w 4550097"/>
                    <a:gd name="connsiteY3" fmla="*/ 1002258 h 1286981"/>
                    <a:gd name="connsiteX4" fmla="*/ 750136 w 4550097"/>
                    <a:gd name="connsiteY4" fmla="*/ 553272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089864 h 1286981"/>
                    <a:gd name="connsiteX13" fmla="*/ 2354443 w 4550097"/>
                    <a:gd name="connsiteY13" fmla="*/ 1171997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72330 w 4550097"/>
                    <a:gd name="connsiteY2" fmla="*/ 1199375 h 1286981"/>
                    <a:gd name="connsiteX3" fmla="*/ 514692 w 4550097"/>
                    <a:gd name="connsiteY3" fmla="*/ 1002258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089864 h 1286981"/>
                    <a:gd name="connsiteX13" fmla="*/ 2354443 w 4550097"/>
                    <a:gd name="connsiteY13" fmla="*/ 1171997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72330 w 4550097"/>
                    <a:gd name="connsiteY2" fmla="*/ 1199375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089864 h 1286981"/>
                    <a:gd name="connsiteX13" fmla="*/ 2354443 w 4550097"/>
                    <a:gd name="connsiteY13" fmla="*/ 1171997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089864 h 1286981"/>
                    <a:gd name="connsiteX13" fmla="*/ 2354443 w 4550097"/>
                    <a:gd name="connsiteY13" fmla="*/ 1171997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089864 h 1286981"/>
                    <a:gd name="connsiteX13" fmla="*/ 2381820 w 4550097"/>
                    <a:gd name="connsiteY13" fmla="*/ 1029635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029635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0482 w 4550097"/>
                    <a:gd name="connsiteY19" fmla="*/ 837994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48091 w 4550097"/>
                    <a:gd name="connsiteY20" fmla="*/ 810617 h 1286981"/>
                    <a:gd name="connsiteX21" fmla="*/ 3756821 w 4550097"/>
                    <a:gd name="connsiteY21" fmla="*/ 854922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48091 w 4550097"/>
                    <a:gd name="connsiteY20" fmla="*/ 810617 h 1286981"/>
                    <a:gd name="connsiteX21" fmla="*/ 3767772 w 4550097"/>
                    <a:gd name="connsiteY21" fmla="*/ 772790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91895 w 4550097"/>
                    <a:gd name="connsiteY20" fmla="*/ 766813 h 1286981"/>
                    <a:gd name="connsiteX21" fmla="*/ 3767772 w 4550097"/>
                    <a:gd name="connsiteY21" fmla="*/ 772790 h 1286981"/>
                    <a:gd name="connsiteX22" fmla="*/ 3882092 w 4550097"/>
                    <a:gd name="connsiteY22" fmla="*/ 947505 h 1286981"/>
                    <a:gd name="connsiteX23" fmla="*/ 4013504 w 4550097"/>
                    <a:gd name="connsiteY23" fmla="*/ 1073439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91895 w 4550097"/>
                    <a:gd name="connsiteY20" fmla="*/ 766813 h 1286981"/>
                    <a:gd name="connsiteX21" fmla="*/ 3767772 w 4550097"/>
                    <a:gd name="connsiteY21" fmla="*/ 772790 h 1286981"/>
                    <a:gd name="connsiteX22" fmla="*/ 3882092 w 4550097"/>
                    <a:gd name="connsiteY22" fmla="*/ 947505 h 1286981"/>
                    <a:gd name="connsiteX23" fmla="*/ 3986127 w 4550097"/>
                    <a:gd name="connsiteY23" fmla="*/ 1122718 h 1286981"/>
                    <a:gd name="connsiteX24" fmla="*/ 4161341 w 4550097"/>
                    <a:gd name="connsiteY24" fmla="*/ 1161046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91895 w 4550097"/>
                    <a:gd name="connsiteY20" fmla="*/ 766813 h 1286981"/>
                    <a:gd name="connsiteX21" fmla="*/ 3767772 w 4550097"/>
                    <a:gd name="connsiteY21" fmla="*/ 772790 h 1286981"/>
                    <a:gd name="connsiteX22" fmla="*/ 3882092 w 4550097"/>
                    <a:gd name="connsiteY22" fmla="*/ 947505 h 1286981"/>
                    <a:gd name="connsiteX23" fmla="*/ 3986127 w 4550097"/>
                    <a:gd name="connsiteY23" fmla="*/ 1122718 h 1286981"/>
                    <a:gd name="connsiteX24" fmla="*/ 4210620 w 4550097"/>
                    <a:gd name="connsiteY24" fmla="*/ 1117242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91895 w 4550097"/>
                    <a:gd name="connsiteY20" fmla="*/ 766813 h 1286981"/>
                    <a:gd name="connsiteX21" fmla="*/ 3767772 w 4550097"/>
                    <a:gd name="connsiteY21" fmla="*/ 772790 h 1286981"/>
                    <a:gd name="connsiteX22" fmla="*/ 3882092 w 4550097"/>
                    <a:gd name="connsiteY22" fmla="*/ 947505 h 1286981"/>
                    <a:gd name="connsiteX23" fmla="*/ 4013504 w 4550097"/>
                    <a:gd name="connsiteY23" fmla="*/ 1067963 h 1286981"/>
                    <a:gd name="connsiteX24" fmla="*/ 4210620 w 4550097"/>
                    <a:gd name="connsiteY24" fmla="*/ 1117242 h 1286981"/>
                    <a:gd name="connsiteX25" fmla="*/ 4363932 w 4550097"/>
                    <a:gd name="connsiteY25" fmla="*/ 1237703 h 1286981"/>
                    <a:gd name="connsiteX26" fmla="*/ 4550097 w 4550097"/>
                    <a:gd name="connsiteY26" fmla="*/ 1286981 h 1286981"/>
                    <a:gd name="connsiteX0" fmla="*/ 0 w 4550097"/>
                    <a:gd name="connsiteY0" fmla="*/ 1276030 h 1286981"/>
                    <a:gd name="connsiteX1" fmla="*/ 186164 w 4550097"/>
                    <a:gd name="connsiteY1" fmla="*/ 1232227 h 1286981"/>
                    <a:gd name="connsiteX2" fmla="*/ 366855 w 4550097"/>
                    <a:gd name="connsiteY2" fmla="*/ 1144620 h 1286981"/>
                    <a:gd name="connsiteX3" fmla="*/ 596824 w 4550097"/>
                    <a:gd name="connsiteY3" fmla="*/ 772289 h 1286981"/>
                    <a:gd name="connsiteX4" fmla="*/ 750136 w 4550097"/>
                    <a:gd name="connsiteY4" fmla="*/ 629928 h 1286981"/>
                    <a:gd name="connsiteX5" fmla="*/ 969154 w 4550097"/>
                    <a:gd name="connsiteY5" fmla="*/ 263072 h 1286981"/>
                    <a:gd name="connsiteX6" fmla="*/ 1144369 w 4550097"/>
                    <a:gd name="connsiteY6" fmla="*/ 257595 h 1286981"/>
                    <a:gd name="connsiteX7" fmla="*/ 1330532 w 4550097"/>
                    <a:gd name="connsiteY7" fmla="*/ 251 h 1286981"/>
                    <a:gd name="connsiteX8" fmla="*/ 1538600 w 4550097"/>
                    <a:gd name="connsiteY8" fmla="*/ 213792 h 1286981"/>
                    <a:gd name="connsiteX9" fmla="*/ 1719292 w 4550097"/>
                    <a:gd name="connsiteY9" fmla="*/ 399958 h 1286981"/>
                    <a:gd name="connsiteX10" fmla="*/ 2025915 w 4550097"/>
                    <a:gd name="connsiteY10" fmla="*/ 701108 h 1286981"/>
                    <a:gd name="connsiteX11" fmla="*/ 2173752 w 4550097"/>
                    <a:gd name="connsiteY11" fmla="*/ 980357 h 1286981"/>
                    <a:gd name="connsiteX12" fmla="*/ 2283262 w 4550097"/>
                    <a:gd name="connsiteY12" fmla="*/ 1133667 h 1286981"/>
                    <a:gd name="connsiteX13" fmla="*/ 2381820 w 4550097"/>
                    <a:gd name="connsiteY13" fmla="*/ 1144619 h 1286981"/>
                    <a:gd name="connsiteX14" fmla="*/ 2485853 w 4550097"/>
                    <a:gd name="connsiteY14" fmla="*/ 1188424 h 1286981"/>
                    <a:gd name="connsiteX15" fmla="*/ 2688444 w 4550097"/>
                    <a:gd name="connsiteY15" fmla="*/ 1155571 h 1286981"/>
                    <a:gd name="connsiteX16" fmla="*/ 2951266 w 4550097"/>
                    <a:gd name="connsiteY16" fmla="*/ 1057013 h 1286981"/>
                    <a:gd name="connsiteX17" fmla="*/ 3126480 w 4550097"/>
                    <a:gd name="connsiteY17" fmla="*/ 985833 h 1286981"/>
                    <a:gd name="connsiteX18" fmla="*/ 3198325 w 4550097"/>
                    <a:gd name="connsiteY18" fmla="*/ 942529 h 1286981"/>
                    <a:gd name="connsiteX19" fmla="*/ 3465958 w 4550097"/>
                    <a:gd name="connsiteY19" fmla="*/ 662780 h 1286981"/>
                    <a:gd name="connsiteX20" fmla="*/ 3591895 w 4550097"/>
                    <a:gd name="connsiteY20" fmla="*/ 766813 h 1286981"/>
                    <a:gd name="connsiteX21" fmla="*/ 3767772 w 4550097"/>
                    <a:gd name="connsiteY21" fmla="*/ 772790 h 1286981"/>
                    <a:gd name="connsiteX22" fmla="*/ 3882092 w 4550097"/>
                    <a:gd name="connsiteY22" fmla="*/ 947505 h 1286981"/>
                    <a:gd name="connsiteX23" fmla="*/ 4035406 w 4550097"/>
                    <a:gd name="connsiteY23" fmla="*/ 1062488 h 1286981"/>
                    <a:gd name="connsiteX24" fmla="*/ 4210620 w 4550097"/>
                    <a:gd name="connsiteY24" fmla="*/ 1117242 h 1286981"/>
                    <a:gd name="connsiteX25" fmla="*/ 4363932 w 4550097"/>
                    <a:gd name="connsiteY25" fmla="*/ 1237703 h 1286981"/>
                    <a:gd name="connsiteX26" fmla="*/ 4550097 w 4550097"/>
                    <a:gd name="connsiteY26" fmla="*/ 1286981 h 128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097" h="1286981">
                      <a:moveTo>
                        <a:pt x="0" y="1276030"/>
                      </a:moveTo>
                      <a:cubicBezTo>
                        <a:pt x="38328" y="1269185"/>
                        <a:pt x="125022" y="1254129"/>
                        <a:pt x="186164" y="1232227"/>
                      </a:cubicBezTo>
                      <a:cubicBezTo>
                        <a:pt x="247306" y="1210325"/>
                        <a:pt x="298412" y="1221276"/>
                        <a:pt x="366855" y="1144620"/>
                      </a:cubicBezTo>
                      <a:cubicBezTo>
                        <a:pt x="435298" y="1067964"/>
                        <a:pt x="532944" y="858071"/>
                        <a:pt x="596824" y="772289"/>
                      </a:cubicBezTo>
                      <a:cubicBezTo>
                        <a:pt x="660704" y="686507"/>
                        <a:pt x="688081" y="714798"/>
                        <a:pt x="750136" y="629928"/>
                      </a:cubicBezTo>
                      <a:cubicBezTo>
                        <a:pt x="812191" y="545059"/>
                        <a:pt x="903449" y="325127"/>
                        <a:pt x="969154" y="263072"/>
                      </a:cubicBezTo>
                      <a:cubicBezTo>
                        <a:pt x="1034859" y="201017"/>
                        <a:pt x="1116992" y="280409"/>
                        <a:pt x="1144369" y="257595"/>
                      </a:cubicBezTo>
                      <a:cubicBezTo>
                        <a:pt x="1171746" y="234781"/>
                        <a:pt x="1264827" y="7551"/>
                        <a:pt x="1330532" y="251"/>
                      </a:cubicBezTo>
                      <a:cubicBezTo>
                        <a:pt x="1396237" y="-7049"/>
                        <a:pt x="1473807" y="147174"/>
                        <a:pt x="1538600" y="213792"/>
                      </a:cubicBezTo>
                      <a:cubicBezTo>
                        <a:pt x="1603393" y="280410"/>
                        <a:pt x="1638073" y="318739"/>
                        <a:pt x="1719292" y="399958"/>
                      </a:cubicBezTo>
                      <a:cubicBezTo>
                        <a:pt x="1800511" y="481177"/>
                        <a:pt x="1950172" y="604375"/>
                        <a:pt x="2025915" y="701108"/>
                      </a:cubicBezTo>
                      <a:cubicBezTo>
                        <a:pt x="2101658" y="797841"/>
                        <a:pt x="2130861" y="908264"/>
                        <a:pt x="2173752" y="980357"/>
                      </a:cubicBezTo>
                      <a:cubicBezTo>
                        <a:pt x="2216643" y="1052450"/>
                        <a:pt x="2248584" y="1106290"/>
                        <a:pt x="2283262" y="1133667"/>
                      </a:cubicBezTo>
                      <a:cubicBezTo>
                        <a:pt x="2317940" y="1161044"/>
                        <a:pt x="2348055" y="1135493"/>
                        <a:pt x="2381820" y="1144619"/>
                      </a:cubicBezTo>
                      <a:cubicBezTo>
                        <a:pt x="2415585" y="1153745"/>
                        <a:pt x="2434749" y="1186599"/>
                        <a:pt x="2485853" y="1188424"/>
                      </a:cubicBezTo>
                      <a:cubicBezTo>
                        <a:pt x="2536957" y="1190249"/>
                        <a:pt x="2610875" y="1177473"/>
                        <a:pt x="2688444" y="1155571"/>
                      </a:cubicBezTo>
                      <a:cubicBezTo>
                        <a:pt x="2766013" y="1133669"/>
                        <a:pt x="2878260" y="1085303"/>
                        <a:pt x="2951266" y="1057013"/>
                      </a:cubicBezTo>
                      <a:cubicBezTo>
                        <a:pt x="3024272" y="1028723"/>
                        <a:pt x="3085304" y="1004914"/>
                        <a:pt x="3126480" y="985833"/>
                      </a:cubicBezTo>
                      <a:cubicBezTo>
                        <a:pt x="3167656" y="966752"/>
                        <a:pt x="3153609" y="968081"/>
                        <a:pt x="3198325" y="942529"/>
                      </a:cubicBezTo>
                      <a:cubicBezTo>
                        <a:pt x="3243041" y="916977"/>
                        <a:pt x="3400363" y="692066"/>
                        <a:pt x="3465958" y="662780"/>
                      </a:cubicBezTo>
                      <a:cubicBezTo>
                        <a:pt x="3531553" y="633494"/>
                        <a:pt x="3541593" y="748478"/>
                        <a:pt x="3591895" y="766813"/>
                      </a:cubicBezTo>
                      <a:cubicBezTo>
                        <a:pt x="3642197" y="785148"/>
                        <a:pt x="3741308" y="772790"/>
                        <a:pt x="3767772" y="772790"/>
                      </a:cubicBezTo>
                      <a:cubicBezTo>
                        <a:pt x="3794236" y="772790"/>
                        <a:pt x="3837486" y="899222"/>
                        <a:pt x="3882092" y="947505"/>
                      </a:cubicBezTo>
                      <a:cubicBezTo>
                        <a:pt x="3926698" y="995788"/>
                        <a:pt x="3980651" y="1034199"/>
                        <a:pt x="4035406" y="1062488"/>
                      </a:cubicBezTo>
                      <a:cubicBezTo>
                        <a:pt x="4090161" y="1090777"/>
                        <a:pt x="4155866" y="1088040"/>
                        <a:pt x="4210620" y="1117242"/>
                      </a:cubicBezTo>
                      <a:cubicBezTo>
                        <a:pt x="4265374" y="1146444"/>
                        <a:pt x="4307353" y="1209413"/>
                        <a:pt x="4363932" y="1237703"/>
                      </a:cubicBezTo>
                      <a:cubicBezTo>
                        <a:pt x="4420512" y="1265993"/>
                        <a:pt x="4480285" y="1280593"/>
                        <a:pt x="4550097" y="1286981"/>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9" name="TextBox 18"/>
                  <p:cNvSpPr txBox="1"/>
                  <p:nvPr/>
                </p:nvSpPr>
                <p:spPr>
                  <a:xfrm rot="16200000">
                    <a:off x="484907" y="2915509"/>
                    <a:ext cx="609600" cy="2881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𝑏𝑖𝑎𝑠</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oMath>
                      </m:oMathPara>
                    </a14:m>
                    <a:endParaRPr lang="en-US" sz="2400" dirty="0"/>
                  </a:p>
                </p:txBody>
              </p:sp>
            </mc:Choice>
            <mc:Fallback>
              <p:sp>
                <p:nvSpPr>
                  <p:cNvPr id="19" name="TextBox 18"/>
                  <p:cNvSpPr txBox="1">
                    <a:spLocks noRot="1" noChangeAspect="1" noMove="1" noResize="1" noEditPoints="1" noAdjustHandles="1" noChangeArrowheads="1" noChangeShapeType="1" noTextEdit="1"/>
                  </p:cNvSpPr>
                  <p:nvPr/>
                </p:nvSpPr>
                <p:spPr>
                  <a:xfrm rot="16200000">
                    <a:off x="484907" y="2915509"/>
                    <a:ext cx="609600" cy="288129"/>
                  </a:xfrm>
                  <a:prstGeom prst="rect">
                    <a:avLst/>
                  </a:prstGeom>
                  <a:blipFill>
                    <a:blip r:embed="rId2"/>
                    <a:stretch>
                      <a:fillRect t="-7216" r="-17105" b="-10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396793" y="3975615"/>
                    <a:ext cx="135981" cy="22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oMath>
                      </m:oMathPara>
                    </a14:m>
                    <a:endParaRPr lang="en-US" sz="2400" dirty="0"/>
                  </a:p>
                </p:txBody>
              </p:sp>
            </mc:Choice>
            <mc:Fallback>
              <p:sp>
                <p:nvSpPr>
                  <p:cNvPr id="20" name="TextBox 19"/>
                  <p:cNvSpPr txBox="1">
                    <a:spLocks noRot="1" noChangeAspect="1" noMove="1" noResize="1" noEditPoints="1" noAdjustHandles="1" noChangeArrowheads="1" noChangeShapeType="1" noTextEdit="1"/>
                  </p:cNvSpPr>
                  <p:nvPr/>
                </p:nvSpPr>
                <p:spPr>
                  <a:xfrm>
                    <a:off x="3396793" y="3975615"/>
                    <a:ext cx="135981" cy="220795"/>
                  </a:xfrm>
                  <a:prstGeom prst="rect">
                    <a:avLst/>
                  </a:prstGeom>
                  <a:blipFill>
                    <a:blip r:embed="rId3"/>
                    <a:stretch>
                      <a:fillRect l="-16667" r="-16667"/>
                    </a:stretch>
                  </a:blipFill>
                </p:spPr>
                <p:txBody>
                  <a:bodyPr/>
                  <a:lstStyle/>
                  <a:p>
                    <a:r>
                      <a:rPr lang="en-US">
                        <a:noFill/>
                      </a:rPr>
                      <a:t> </a:t>
                    </a:r>
                  </a:p>
                </p:txBody>
              </p:sp>
            </mc:Fallback>
          </mc:AlternateContent>
          <p:sp>
            <p:nvSpPr>
              <p:cNvPr id="21" name="Oval 20"/>
              <p:cNvSpPr>
                <a:spLocks noChangeAspect="1"/>
              </p:cNvSpPr>
              <p:nvPr/>
            </p:nvSpPr>
            <p:spPr>
              <a:xfrm>
                <a:off x="4011687" y="3573632"/>
                <a:ext cx="67404" cy="55683"/>
              </a:xfrm>
              <a:prstGeom prst="ellipse">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p:cNvCxnSpPr>
                <a:stCxn id="21" idx="4"/>
              </p:cNvCxnSpPr>
              <p:nvPr/>
            </p:nvCxnSpPr>
            <p:spPr>
              <a:xfrm flipH="1">
                <a:off x="4030739" y="3629315"/>
                <a:ext cx="14650" cy="341110"/>
              </a:xfrm>
              <a:prstGeom prst="line">
                <a:avLst/>
              </a:prstGeom>
              <a:ln>
                <a:prstDash val="dash"/>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7" name="Rectangle 6"/>
                  <p:cNvSpPr/>
                  <p:nvPr/>
                </p:nvSpPr>
                <p:spPr>
                  <a:xfrm>
                    <a:off x="3885722" y="3945962"/>
                    <a:ext cx="327186" cy="275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3885722" y="3945962"/>
                    <a:ext cx="327186" cy="275993"/>
                  </a:xfrm>
                  <a:prstGeom prst="rect">
                    <a:avLst/>
                  </a:prstGeom>
                  <a:blipFill>
                    <a:blip r:embed="rId4"/>
                    <a:stretch>
                      <a:fillRect/>
                    </a:stretch>
                  </a:blipFill>
                </p:spPr>
                <p:txBody>
                  <a:bodyPr/>
                  <a:lstStyle/>
                  <a:p>
                    <a:r>
                      <a:rPr lang="en-US">
                        <a:noFill/>
                      </a:rPr>
                      <a:t> </a:t>
                    </a:r>
                  </a:p>
                </p:txBody>
              </p:sp>
            </mc:Fallback>
          </mc:AlternateContent>
        </p:grpSp>
        <p:sp>
          <p:nvSpPr>
            <p:cNvPr id="10" name="Rectangle 9"/>
            <p:cNvSpPr/>
            <p:nvPr/>
          </p:nvSpPr>
          <p:spPr>
            <a:xfrm>
              <a:off x="7764979" y="2367814"/>
              <a:ext cx="2303046" cy="85298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lgn="ctr">
                <a:buClr>
                  <a:schemeClr val="accent2"/>
                </a:buClr>
                <a:buFont typeface="Calibri" panose="020F0502020204030204" pitchFamily="34" charset="0"/>
                <a:buChar char="―"/>
              </a:pPr>
              <a:r>
                <a:rPr lang="en-US" sz="2200" dirty="0" smtClean="0"/>
                <a:t>Trajectory 1.</a:t>
              </a:r>
            </a:p>
            <a:p>
              <a:pPr marL="285750" indent="-285750" algn="ctr">
                <a:buClr>
                  <a:srgbClr val="CC0099"/>
                </a:buClr>
                <a:buFont typeface="Calibri" panose="020F0502020204030204" pitchFamily="34" charset="0"/>
                <a:buChar char="―"/>
              </a:pPr>
              <a:r>
                <a:rPr lang="en-US" sz="2200" dirty="0" smtClean="0"/>
                <a:t>Trajectory 2.</a:t>
              </a:r>
            </a:p>
            <a:p>
              <a:pPr marL="285750" indent="-285750" algn="ctr">
                <a:buClr>
                  <a:schemeClr val="accent1">
                    <a:lumMod val="75000"/>
                  </a:schemeClr>
                </a:buClr>
                <a:buFont typeface="Calibri" panose="020F0502020204030204" pitchFamily="34" charset="0"/>
                <a:buChar char="―"/>
              </a:pPr>
              <a:r>
                <a:rPr lang="en-US" sz="2200" dirty="0" smtClean="0"/>
                <a:t>Trajectory 3.</a:t>
              </a:r>
              <a:r>
                <a:rPr lang="en-US" sz="2200" dirty="0" smtClean="0"/>
                <a:t> </a:t>
              </a:r>
              <a:endParaRPr lang="en-US" sz="2200" dirty="0"/>
            </a:p>
          </p:txBody>
        </p:sp>
      </p:grpSp>
    </p:spTree>
    <p:extLst>
      <p:ext uri="{BB962C8B-B14F-4D97-AF65-F5344CB8AC3E}">
        <p14:creationId xmlns:p14="http://schemas.microsoft.com/office/powerpoint/2010/main" val="4113515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608"/>
            <a:ext cx="10515600" cy="1325563"/>
          </a:xfrm>
        </p:spPr>
        <p:txBody>
          <a:bodyPr/>
          <a:lstStyle/>
          <a:p>
            <a:r>
              <a:rPr lang="en-US" dirty="0" smtClean="0"/>
              <a:t>Accelerating </a:t>
            </a:r>
            <a:r>
              <a:rPr lang="en-US" dirty="0" err="1" smtClean="0"/>
              <a:t>metadynamics</a:t>
            </a:r>
            <a:r>
              <a:rPr lang="en-US" dirty="0" smtClean="0"/>
              <a:t>…</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943" y="2174031"/>
            <a:ext cx="6625805" cy="3830493"/>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867818" y="1238368"/>
                <a:ext cx="6590275" cy="613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𝑏𝑖𝑎𝑠</m:t>
                            </m:r>
                          </m:sub>
                        </m:sSub>
                      </m:sub>
                      <m:sup>
                        <m:r>
                          <a:rPr lang="en-US" sz="2400" b="0" i="1" smtClean="0">
                            <a:latin typeface="Cambria Math" panose="02040503050406030204" pitchFamily="18" charset="0"/>
                          </a:rPr>
                          <m:t>2</m:t>
                        </m:r>
                      </m:sup>
                    </m:sSubSup>
                  </m:oMath>
                </a14:m>
                <a:r>
                  <a:rPr lang="en-US" sz="2400" dirty="0"/>
                  <a:t>(s(</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𝑟</m:t>
                        </m:r>
                      </m:e>
                    </m:acc>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𝑀</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𝑚</m:t>
                        </m:r>
                        <m:r>
                          <a:rPr lang="en-US" sz="2400" b="0" i="1" smtClean="0">
                            <a:latin typeface="Cambria Math" panose="02040503050406030204" pitchFamily="18" charset="0"/>
                          </a:rPr>
                          <m:t>=1</m:t>
                        </m:r>
                      </m:sub>
                      <m:sup>
                        <m:r>
                          <a:rPr lang="en-US" sz="2400" b="0" i="1" smtClean="0">
                            <a:latin typeface="Cambria Math" panose="02040503050406030204" pitchFamily="18" charset="0"/>
                          </a:rPr>
                          <m:t>𝑀</m:t>
                        </m:r>
                      </m:sup>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𝑏𝑖𝑎𝑠</m:t>
                                </m:r>
                                <m:r>
                                  <a:rPr lang="en-US" sz="2400" b="0" i="1" smtClean="0">
                                    <a:latin typeface="Cambria Math" panose="02040503050406030204" pitchFamily="18" charset="0"/>
                                  </a:rPr>
                                  <m:t>,</m:t>
                                </m:r>
                                <m:r>
                                  <a:rPr lang="en-US" sz="2400" b="0" i="1" smtClean="0">
                                    <a:latin typeface="Cambria Math" panose="02040503050406030204" pitchFamily="18" charset="0"/>
                                  </a:rPr>
                                  <m:t>𝑚</m:t>
                                </m:r>
                              </m:sub>
                            </m:sSub>
                            <m:d>
                              <m:dPr>
                                <m:ctrlPr>
                                  <a:rPr lang="en-US" sz="2400" b="0" i="1" smtClean="0">
                                    <a:latin typeface="Cambria Math" panose="02040503050406030204" pitchFamily="18" charset="0"/>
                                  </a:rPr>
                                </m:ctrlPr>
                              </m:dPr>
                              <m:e>
                                <m:r>
                                  <m:rPr>
                                    <m:nor/>
                                  </m:rPr>
                                  <a:rPr lang="en-US" sz="2400" dirty="0"/>
                                  <m:t>s</m:t>
                                </m:r>
                                <m:r>
                                  <m:rPr>
                                    <m:nor/>
                                  </m:rPr>
                                  <a:rPr lang="en-US" sz="2400" dirty="0"/>
                                  <m:t>(</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r>
                                  <m:rPr>
                                    <m:nor/>
                                  </m:rPr>
                                  <a:rPr lang="en-US" sz="2400" dirty="0"/>
                                  <m:t>)</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𝑉</m:t>
                                    </m:r>
                                  </m:e>
                                </m:acc>
                              </m:e>
                              <m:sub>
                                <m:r>
                                  <a:rPr lang="en-US" sz="2400" i="1">
                                    <a:latin typeface="Cambria Math" panose="02040503050406030204" pitchFamily="18" charset="0"/>
                                  </a:rPr>
                                  <m:t>𝑏𝑖𝑎𝑠</m:t>
                                </m:r>
                              </m:sub>
                            </m:sSub>
                            <m:d>
                              <m:dPr>
                                <m:ctrlPr>
                                  <a:rPr lang="en-US" sz="2400" i="1">
                                    <a:latin typeface="Cambria Math" panose="02040503050406030204" pitchFamily="18" charset="0"/>
                                  </a:rPr>
                                </m:ctrlPr>
                              </m:dPr>
                              <m:e>
                                <m:r>
                                  <m:rPr>
                                    <m:nor/>
                                  </m:rPr>
                                  <a:rPr lang="en-US" sz="2400" dirty="0"/>
                                  <m:t>s</m:t>
                                </m:r>
                                <m:r>
                                  <m:rPr>
                                    <m:nor/>
                                  </m:rPr>
                                  <a:rPr lang="en-US" sz="2400" dirty="0"/>
                                  <m:t>(</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r>
                                  <m:rPr>
                                    <m:nor/>
                                  </m:rPr>
                                  <a:rPr lang="en-US" sz="2400" dirty="0"/>
                                  <m:t>)</m:t>
                                </m:r>
                              </m:e>
                            </m:d>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a14:m>
                <a:endParaRPr lang="en-US" sz="2400" dirty="0"/>
              </a:p>
            </p:txBody>
          </p:sp>
        </mc:Choice>
        <mc:Fallback>
          <p:sp>
            <p:nvSpPr>
              <p:cNvPr id="11" name="Rectangle 10"/>
              <p:cNvSpPr>
                <a:spLocks noRot="1" noChangeAspect="1" noMove="1" noResize="1" noEditPoints="1" noAdjustHandles="1" noChangeArrowheads="1" noChangeShapeType="1" noTextEdit="1"/>
              </p:cNvSpPr>
              <p:nvPr/>
            </p:nvSpPr>
            <p:spPr>
              <a:xfrm>
                <a:off x="867818" y="1238368"/>
                <a:ext cx="6590275" cy="613886"/>
              </a:xfrm>
              <a:prstGeom prst="rect">
                <a:avLst/>
              </a:prstGeom>
              <a:blipFill>
                <a:blip r:embed="rId3"/>
                <a:stretch>
                  <a:fillRect b="-87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F9B8E55-5691-49AC-8405-B0ECCF7C2490}"/>
                  </a:ext>
                </a:extLst>
              </p:cNvPr>
              <p:cNvSpPr txBox="1"/>
              <p:nvPr/>
            </p:nvSpPr>
            <p:spPr>
              <a:xfrm>
                <a:off x="867818" y="2242153"/>
                <a:ext cx="4016392" cy="765274"/>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max</m:t>
                              </m:r>
                            </m:e>
                            <m:lim>
                              <m:r>
                                <a:rPr lang="en-US" sz="2400" b="0" i="1" smtClean="0">
                                  <a:latin typeface="Cambria Math" panose="02040503050406030204" pitchFamily="18" charset="0"/>
                                </a:rPr>
                                <m:t>𝑠</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lim>
                          </m:limLow>
                        </m:fName>
                        <m:e>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𝜎</m:t>
                              </m:r>
                            </m:e>
                            <m:sub>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𝑏𝑖𝑎𝑠</m:t>
                                  </m:r>
                                </m:sub>
                              </m:sSub>
                            </m:sub>
                            <m:sup>
                              <m:r>
                                <a:rPr lang="en-US" sz="2400" i="1">
                                  <a:latin typeface="Cambria Math" panose="02040503050406030204" pitchFamily="18" charset="0"/>
                                </a:rPr>
                                <m:t>2</m:t>
                              </m:r>
                            </m:sup>
                          </m:sSubSup>
                          <m:r>
                            <m:rPr>
                              <m:nor/>
                            </m:rPr>
                            <a:rPr lang="en-US" sz="2400" dirty="0"/>
                            <m:t>(</m:t>
                          </m:r>
                          <m:r>
                            <m:rPr>
                              <m:nor/>
                            </m:rPr>
                            <a:rPr lang="en-US" sz="2400" dirty="0"/>
                            <m:t>s</m:t>
                          </m:r>
                          <m:r>
                            <m:rPr>
                              <m:nor/>
                            </m:rPr>
                            <a:rPr lang="en-US" sz="2400" dirty="0"/>
                            <m:t>(</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r>
                            <m:rPr>
                              <m:nor/>
                            </m:rPr>
                            <a:rPr lang="en-US" sz="2400" dirty="0"/>
                            <m:t>))</m:t>
                          </m:r>
                          <m:r>
                            <a:rPr lang="en-US" sz="2400" b="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𝑒</m:t>
                              </m:r>
                            </m:e>
                            <m:sup>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𝐸</m:t>
                                  </m:r>
                                  <m:r>
                                    <a:rPr lang="en-US" sz="2400" b="0" i="1" dirty="0"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r>
                                    <a:rPr lang="en-US" sz="2400" b="0" i="1" dirty="0" smtClean="0">
                                      <a:latin typeface="Cambria Math" panose="02040503050406030204" pitchFamily="18" charset="0"/>
                                    </a:rPr>
                                    <m:t>)</m:t>
                                  </m:r>
                                </m:num>
                                <m:den>
                                  <m:r>
                                    <a:rPr lang="en-US" sz="2400" b="0" i="1" dirty="0" smtClean="0">
                                      <a:latin typeface="Cambria Math" panose="02040503050406030204" pitchFamily="18" charset="0"/>
                                    </a:rPr>
                                    <m:t>𝑇</m:t>
                                  </m:r>
                                </m:den>
                              </m:f>
                            </m:sup>
                          </m:sSup>
                          <m:r>
                            <a:rPr lang="en-US" sz="2400" b="0" i="1" dirty="0" smtClean="0">
                              <a:latin typeface="Cambria Math" panose="02040503050406030204" pitchFamily="18" charset="0"/>
                            </a:rPr>
                            <m:t>)</m:t>
                          </m:r>
                          <m:r>
                            <a:rPr lang="en-US" sz="2400" b="0" i="1" dirty="0" smtClean="0">
                              <a:latin typeface="Cambria Math" panose="02040503050406030204" pitchFamily="18" charset="0"/>
                            </a:rPr>
                            <m:t>⁡</m:t>
                          </m:r>
                        </m:e>
                      </m:func>
                    </m:oMath>
                  </m:oMathPara>
                </a14:m>
                <a:endParaRPr lang="en-US" sz="2400" dirty="0"/>
              </a:p>
            </p:txBody>
          </p:sp>
        </mc:Choice>
        <mc:Fallback>
          <p:sp>
            <p:nvSpPr>
              <p:cNvPr id="22" name="TextBox 21">
                <a:extLst>
                  <a:ext uri="{FF2B5EF4-FFF2-40B4-BE49-F238E27FC236}">
                    <a16:creationId xmlns:a16="http://schemas.microsoft.com/office/drawing/2014/main" id="{7F9B8E55-5691-49AC-8405-B0ECCF7C2490}"/>
                  </a:ext>
                </a:extLst>
              </p:cNvPr>
              <p:cNvSpPr txBox="1">
                <a:spLocks noRot="1" noChangeAspect="1" noMove="1" noResize="1" noEditPoints="1" noAdjustHandles="1" noChangeArrowheads="1" noChangeShapeType="1" noTextEdit="1"/>
              </p:cNvSpPr>
              <p:nvPr/>
            </p:nvSpPr>
            <p:spPr>
              <a:xfrm>
                <a:off x="867818" y="2242153"/>
                <a:ext cx="4016392" cy="7652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867818" y="3396934"/>
                <a:ext cx="2314801" cy="135889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𝜁</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𝜅</m:t>
                          </m:r>
                          <m:r>
                            <a:rPr lang="en-US" sz="2400" b="0" i="1" smtClean="0">
                              <a:latin typeface="Cambria Math" panose="02040503050406030204" pitchFamily="18" charset="0"/>
                              <a:ea typeface="Cambria Math" panose="02040503050406030204" pitchFamily="18" charset="0"/>
                            </a:rPr>
                            <m:t>𝑡</m:t>
                          </m:r>
                        </m:sup>
                      </m:sSup>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den>
                      </m:f>
                    </m:oMath>
                  </m:oMathPara>
                </a14:m>
                <a:endParaRPr lang="en-US" sz="2400" dirty="0" smtClean="0"/>
              </a:p>
              <a:p>
                <a:pPr algn="ctr"/>
                <a14:m>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p>
                        <m:r>
                          <a:rPr lang="en-US" sz="2400" i="1">
                            <a:latin typeface="Cambria Math" panose="02040503050406030204" pitchFamily="18" charset="0"/>
                          </a:rPr>
                          <m:t>′</m:t>
                        </m:r>
                      </m:sup>
                    </m:sSup>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num>
                      <m:den>
                        <m:r>
                          <a:rPr lang="en-US" sz="2400" i="1">
                            <a:latin typeface="Cambria Math" panose="02040503050406030204" pitchFamily="18" charset="0"/>
                          </a:rPr>
                          <m:t>𝜕</m:t>
                        </m:r>
                        <m:r>
                          <a:rPr lang="en-US" sz="2400" i="1">
                            <a:latin typeface="Cambria Math" panose="02040503050406030204" pitchFamily="18" charset="0"/>
                          </a:rPr>
                          <m:t>𝑠</m:t>
                        </m:r>
                      </m:den>
                    </m:f>
                    <m:r>
                      <a:rPr lang="en-US" sz="2400" i="1">
                        <a:latin typeface="Cambria Math" panose="02040503050406030204" pitchFamily="18" charset="0"/>
                        <a:ea typeface="Cambria Math" panose="02040503050406030204" pitchFamily="18" charset="0"/>
                      </a:rPr>
                      <m:t>∆</m:t>
                    </m:r>
                  </m:oMath>
                </a14:m>
                <a:r>
                  <a:rPr lang="en-US" sz="2400" dirty="0" smtClean="0"/>
                  <a:t>s</a:t>
                </a:r>
                <a:endParaRPr lang="en-US" sz="2400" dirty="0"/>
              </a:p>
            </p:txBody>
          </p:sp>
        </mc:Choice>
        <mc:Fallback>
          <p:sp>
            <p:nvSpPr>
              <p:cNvPr id="12" name="Rectangle 11"/>
              <p:cNvSpPr>
                <a:spLocks noRot="1" noChangeAspect="1" noMove="1" noResize="1" noEditPoints="1" noAdjustHandles="1" noChangeArrowheads="1" noChangeShapeType="1" noTextEdit="1"/>
              </p:cNvSpPr>
              <p:nvPr/>
            </p:nvSpPr>
            <p:spPr>
              <a:xfrm>
                <a:off x="867818" y="3396934"/>
                <a:ext cx="2314801" cy="1358898"/>
              </a:xfrm>
              <a:prstGeom prst="rect">
                <a:avLst/>
              </a:prstGeom>
              <a:blipFill>
                <a:blip r:embed="rId5"/>
                <a:stretch>
                  <a:fillRect b="-3111"/>
                </a:stretch>
              </a:blipFill>
            </p:spPr>
            <p:txBody>
              <a:bodyPr/>
              <a:lstStyle/>
              <a:p>
                <a:r>
                  <a:rPr lang="en-US">
                    <a:noFill/>
                  </a:rPr>
                  <a:t> </a:t>
                </a:r>
              </a:p>
            </p:txBody>
          </p:sp>
        </mc:Fallback>
      </mc:AlternateContent>
      <p:cxnSp>
        <p:nvCxnSpPr>
          <p:cNvPr id="25" name="Straight Arrow Connector 24"/>
          <p:cNvCxnSpPr/>
          <p:nvPr/>
        </p:nvCxnSpPr>
        <p:spPr>
          <a:xfrm flipV="1">
            <a:off x="9760017" y="4466123"/>
            <a:ext cx="327259" cy="47163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6" name="Oval 25"/>
          <p:cNvSpPr>
            <a:spLocks noChangeAspect="1"/>
          </p:cNvSpPr>
          <p:nvPr/>
        </p:nvSpPr>
        <p:spPr>
          <a:xfrm>
            <a:off x="9701741" y="4899573"/>
            <a:ext cx="108000" cy="108000"/>
          </a:xfrm>
          <a:prstGeom prst="ellipse">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a:spLocks noChangeAspect="1"/>
          </p:cNvSpPr>
          <p:nvPr/>
        </p:nvSpPr>
        <p:spPr>
          <a:xfrm>
            <a:off x="10056270" y="4397452"/>
            <a:ext cx="108000" cy="108000"/>
          </a:xfrm>
          <a:prstGeom prst="ellipse">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Connector 29"/>
          <p:cNvCxnSpPr/>
          <p:nvPr/>
        </p:nvCxnSpPr>
        <p:spPr>
          <a:xfrm>
            <a:off x="10116151" y="4495827"/>
            <a:ext cx="0" cy="110232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10054785" y="5521478"/>
                <a:ext cx="45719" cy="43088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𝑠</m:t>
                          </m:r>
                        </m:e>
                        <m:sub>
                          <m:r>
                            <a:rPr lang="en-US" sz="2200" b="0" i="1" smtClean="0">
                              <a:latin typeface="Cambria Math" panose="02040503050406030204" pitchFamily="18" charset="0"/>
                            </a:rPr>
                            <m:t>2</m:t>
                          </m:r>
                        </m:sub>
                      </m:sSub>
                    </m:oMath>
                  </m:oMathPara>
                </a14:m>
                <a:endParaRPr lang="en-US" sz="2200" dirty="0"/>
              </a:p>
            </p:txBody>
          </p:sp>
        </mc:Choice>
        <mc:Fallback>
          <p:sp>
            <p:nvSpPr>
              <p:cNvPr id="31" name="TextBox 30"/>
              <p:cNvSpPr txBox="1">
                <a:spLocks noRot="1" noChangeAspect="1" noMove="1" noResize="1" noEditPoints="1" noAdjustHandles="1" noChangeArrowheads="1" noChangeShapeType="1" noTextEdit="1"/>
              </p:cNvSpPr>
              <p:nvPr/>
            </p:nvSpPr>
            <p:spPr>
              <a:xfrm>
                <a:off x="10054785" y="5521478"/>
                <a:ext cx="45719" cy="430887"/>
              </a:xfrm>
              <a:prstGeom prst="rect">
                <a:avLst/>
              </a:prstGeom>
              <a:blipFill>
                <a:blip r:embed="rId6"/>
                <a:stretch>
                  <a:fillRect l="-87500" r="-600000" b="-1429"/>
                </a:stretch>
              </a:blipFill>
            </p:spPr>
            <p:txBody>
              <a:bodyPr/>
              <a:lstStyle/>
              <a:p>
                <a:r>
                  <a:rPr lang="en-US">
                    <a:noFill/>
                  </a:rPr>
                  <a:t> </a:t>
                </a:r>
              </a:p>
            </p:txBody>
          </p:sp>
        </mc:Fallback>
      </mc:AlternateContent>
      <p:sp>
        <p:nvSpPr>
          <p:cNvPr id="32" name="TextBox 31"/>
          <p:cNvSpPr txBox="1"/>
          <p:nvPr/>
        </p:nvSpPr>
        <p:spPr>
          <a:xfrm flipH="1">
            <a:off x="8272704" y="3271352"/>
            <a:ext cx="214183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dirty="0" smtClean="0"/>
              <a:t>Adversarial attack</a:t>
            </a:r>
            <a:endParaRPr lang="en-US" dirty="0"/>
          </a:p>
        </p:txBody>
      </p:sp>
      <mc:AlternateContent xmlns:mc="http://schemas.openxmlformats.org/markup-compatibility/2006">
        <mc:Choice xmlns:a14="http://schemas.microsoft.com/office/drawing/2010/main" Requires="a14">
          <p:sp>
            <p:nvSpPr>
              <p:cNvPr id="33" name="TextBox 32"/>
              <p:cNvSpPr txBox="1"/>
              <p:nvPr/>
            </p:nvSpPr>
            <p:spPr>
              <a:xfrm flipH="1">
                <a:off x="867818" y="5145339"/>
                <a:ext cx="3598304" cy="11079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𝜁</m:t>
                      </m:r>
                      <m:r>
                        <a:rPr lang="en-US" sz="2200" b="0" i="1" smtClean="0">
                          <a:latin typeface="Cambria Math" panose="02040503050406030204" pitchFamily="18" charset="0"/>
                        </a:rPr>
                        <m:t> −</m:t>
                      </m:r>
                      <m:r>
                        <a:rPr lang="en-US" sz="2200" b="0" i="1" smtClean="0">
                          <a:latin typeface="Cambria Math" panose="02040503050406030204" pitchFamily="18" charset="0"/>
                        </a:rPr>
                        <m:t>𝑠𝑡𝑒𝑝</m:t>
                      </m:r>
                      <m:r>
                        <a:rPr lang="en-US" sz="2200" b="0" i="1" smtClean="0">
                          <a:latin typeface="Cambria Math" panose="02040503050406030204" pitchFamily="18" charset="0"/>
                        </a:rPr>
                        <m:t> </m:t>
                      </m:r>
                      <m:r>
                        <a:rPr lang="en-US" sz="2200" b="0" i="1" smtClean="0">
                          <a:latin typeface="Cambria Math" panose="02040503050406030204" pitchFamily="18" charset="0"/>
                        </a:rPr>
                        <m:t>𝑖𝑛</m:t>
                      </m:r>
                      <m:r>
                        <a:rPr lang="en-US" sz="2200" b="0" i="1" smtClean="0">
                          <a:latin typeface="Cambria Math" panose="02040503050406030204" pitchFamily="18" charset="0"/>
                        </a:rPr>
                        <m:t> </m:t>
                      </m:r>
                      <m:r>
                        <a:rPr lang="en-US" sz="2200" b="0" i="1" smtClean="0">
                          <a:latin typeface="Cambria Math" panose="02040503050406030204" pitchFamily="18" charset="0"/>
                        </a:rPr>
                        <m:t>𝑠</m:t>
                      </m:r>
                      <m:r>
                        <a:rPr lang="en-US" sz="2200" b="0" i="1" smtClean="0">
                          <a:latin typeface="Cambria Math" panose="02040503050406030204" pitchFamily="18" charset="0"/>
                        </a:rPr>
                        <m:t>;</m:t>
                      </m:r>
                    </m:oMath>
                  </m:oMathPara>
                </a14:m>
                <a:endParaRPr lang="en-US" sz="2200" b="0" i="1" dirty="0" smtClean="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𝜅</m:t>
                      </m:r>
                      <m:r>
                        <a:rPr lang="en-US" sz="2200" b="0" i="1" smtClean="0">
                          <a:latin typeface="Cambria Math" panose="02040503050406030204" pitchFamily="18" charset="0"/>
                        </a:rPr>
                        <m:t> −</m:t>
                      </m:r>
                      <m:r>
                        <a:rPr lang="en-US" sz="2200" b="0" i="1" smtClean="0">
                          <a:latin typeface="Cambria Math" panose="02040503050406030204" pitchFamily="18" charset="0"/>
                        </a:rPr>
                        <m:t>𝑑𝑒𝑐𝑎𝑦𝑖𝑛𝑔</m:t>
                      </m:r>
                      <m:r>
                        <a:rPr lang="en-US" sz="2200" b="0" i="1" smtClean="0">
                          <a:latin typeface="Cambria Math" panose="02040503050406030204" pitchFamily="18" charset="0"/>
                        </a:rPr>
                        <m:t> </m:t>
                      </m:r>
                      <m:r>
                        <a:rPr lang="en-US" sz="2200" b="0" i="1" smtClean="0">
                          <a:latin typeface="Cambria Math" panose="02040503050406030204" pitchFamily="18" charset="0"/>
                        </a:rPr>
                        <m:t>𝑟𝑎𝑡𝑒</m:t>
                      </m:r>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𝑠𝑡𝑒𝑝</m:t>
                      </m:r>
                      <m:r>
                        <a:rPr lang="en-US" sz="2200" b="0" i="1" smtClean="0">
                          <a:latin typeface="Cambria Math" panose="02040503050406030204" pitchFamily="18" charset="0"/>
                        </a:rPr>
                        <m:t>;</m:t>
                      </m:r>
                    </m:oMath>
                  </m:oMathPara>
                </a14:m>
                <a:endParaRPr lang="en-US" sz="2200" b="0" i="1" dirty="0" smtClean="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𝑒𝑛𝑒𝑟𝑔𝑦</m:t>
                      </m:r>
                      <m:r>
                        <a:rPr lang="en-US" sz="2200" b="0" i="1" smtClean="0">
                          <a:latin typeface="Cambria Math" panose="02040503050406030204" pitchFamily="18" charset="0"/>
                        </a:rPr>
                        <m:t> </m:t>
                      </m:r>
                      <m:r>
                        <a:rPr lang="en-US" sz="2200" b="0" i="1" smtClean="0">
                          <a:latin typeface="Cambria Math" panose="02040503050406030204" pitchFamily="18" charset="0"/>
                        </a:rPr>
                        <m:t>𝑐𝑢𝑡𝑜𝑓𝑓</m:t>
                      </m:r>
                    </m:oMath>
                  </m:oMathPara>
                </a14:m>
                <a:endParaRPr lang="en-US" sz="2200" dirty="0"/>
              </a:p>
            </p:txBody>
          </p:sp>
        </mc:Choice>
        <mc:Fallback>
          <p:sp>
            <p:nvSpPr>
              <p:cNvPr id="33" name="TextBox 32"/>
              <p:cNvSpPr txBox="1">
                <a:spLocks noRot="1" noChangeAspect="1" noMove="1" noResize="1" noEditPoints="1" noAdjustHandles="1" noChangeArrowheads="1" noChangeShapeType="1" noTextEdit="1"/>
              </p:cNvSpPr>
              <p:nvPr/>
            </p:nvSpPr>
            <p:spPr>
              <a:xfrm flipH="1">
                <a:off x="867818" y="5145339"/>
                <a:ext cx="3598304" cy="1107996"/>
              </a:xfrm>
              <a:prstGeom prst="rect">
                <a:avLst/>
              </a:prstGeom>
              <a:blipFill>
                <a:blip r:embed="rId7"/>
                <a:stretch>
                  <a:fillRect l="-843" b="-4891"/>
                </a:stretch>
              </a:blipFill>
            </p:spPr>
            <p:txBody>
              <a:bodyPr/>
              <a:lstStyle/>
              <a:p>
                <a:r>
                  <a:rPr lang="en-US">
                    <a:noFill/>
                  </a:rPr>
                  <a:t> </a:t>
                </a:r>
              </a:p>
            </p:txBody>
          </p:sp>
        </mc:Fallback>
      </mc:AlternateContent>
    </p:spTree>
    <p:extLst>
      <p:ext uri="{BB962C8B-B14F-4D97-AF65-F5344CB8AC3E}">
        <p14:creationId xmlns:p14="http://schemas.microsoft.com/office/powerpoint/2010/main" val="8670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12" grpId="0" animBg="1"/>
      <p:bldP spid="27" grpId="0" animBg="1"/>
      <p:bldP spid="31"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976"/>
            <a:ext cx="10515600" cy="1325563"/>
          </a:xfrm>
        </p:spPr>
        <p:txBody>
          <a:bodyPr/>
          <a:lstStyle/>
          <a:p>
            <a:r>
              <a:rPr lang="en-US" dirty="0" smtClean="0"/>
              <a:t>The Algorithm</a:t>
            </a:r>
            <a:endParaRPr lang="en-US" dirty="0"/>
          </a:p>
        </p:txBody>
      </p:sp>
      <p:cxnSp>
        <p:nvCxnSpPr>
          <p:cNvPr id="3" name="Straight Connector 2"/>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grpSp>
        <p:nvGrpSpPr>
          <p:cNvPr id="9" name="Group 8"/>
          <p:cNvGrpSpPr/>
          <p:nvPr/>
        </p:nvGrpSpPr>
        <p:grpSpPr>
          <a:xfrm>
            <a:off x="3457729" y="996104"/>
            <a:ext cx="4716212" cy="5174108"/>
            <a:chOff x="889457" y="1094801"/>
            <a:chExt cx="5041289" cy="5369811"/>
          </a:xfrm>
        </p:grpSpPr>
        <p:pic>
          <p:nvPicPr>
            <p:cNvPr id="5" name="Picture 4"/>
            <p:cNvPicPr>
              <a:picLocks noChangeAspect="1"/>
            </p:cNvPicPr>
            <p:nvPr/>
          </p:nvPicPr>
          <p:blipFill rotWithShape="1">
            <a:blip r:embed="rId2">
              <a:clrChange>
                <a:clrFrom>
                  <a:srgbClr val="F8F9FA"/>
                </a:clrFrom>
                <a:clrTo>
                  <a:srgbClr val="F8F9FA">
                    <a:alpha val="0"/>
                  </a:srgbClr>
                </a:clrTo>
              </a:clrChange>
            </a:blip>
            <a:srcRect l="2017" t="2616" b="397"/>
            <a:stretch/>
          </p:blipFill>
          <p:spPr>
            <a:xfrm>
              <a:off x="1060174" y="1152565"/>
              <a:ext cx="4699855" cy="4222777"/>
            </a:xfrm>
            <a:prstGeom prst="rect">
              <a:avLst/>
            </a:prstGeom>
          </p:spPr>
        </p:pic>
        <p:sp>
          <p:nvSpPr>
            <p:cNvPr id="6" name="Rectangle 5"/>
            <p:cNvSpPr/>
            <p:nvPr/>
          </p:nvSpPr>
          <p:spPr>
            <a:xfrm>
              <a:off x="889457" y="1094801"/>
              <a:ext cx="5041289" cy="5369811"/>
            </a:xfrm>
            <a:prstGeom prst="rect">
              <a:avLst/>
            </a:prstGeom>
            <a:noFill/>
            <a:ln w="19050" cap="flat" cmpd="sng" algn="ctr">
              <a:solidFill>
                <a:srgbClr val="A32A3D"/>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7" name="TextBox 6"/>
              <p:cNvSpPr txBox="1"/>
              <p:nvPr/>
            </p:nvSpPr>
            <p:spPr>
              <a:xfrm flipH="1">
                <a:off x="3923278" y="5019905"/>
                <a:ext cx="3230218" cy="1330557"/>
              </a:xfrm>
              <a:prstGeom prst="rect">
                <a:avLst/>
              </a:prstGeom>
              <a:noFill/>
            </p:spPr>
            <p:txBody>
              <a:bodyPr wrap="square" rtlCol="0">
                <a:spAutoFit/>
              </a:bodyPr>
              <a:lstStyle/>
              <a:p>
                <a:r>
                  <a:rPr lang="en-US" b="1" dirty="0" smtClean="0">
                    <a:solidFill>
                      <a:schemeClr val="tx1"/>
                    </a:solidFill>
                    <a:latin typeface="Consolas" panose="020B0609020204030204" pitchFamily="49" charset="0"/>
                  </a:rPr>
                  <a:t>every</a:t>
                </a:r>
                <a:r>
                  <a:rPr lang="en-US" dirty="0" smtClean="0">
                    <a:solidFill>
                      <a:schemeClr val="tx1"/>
                    </a:solidFill>
                    <a:latin typeface="Consolas" panose="020B0609020204030204" pitchFamily="49" charset="0"/>
                  </a:rPr>
                  <a:t> move step:</a:t>
                </a:r>
              </a:p>
              <a:p>
                <a:r>
                  <a:rPr lang="en-US" dirty="0">
                    <a:solidFill>
                      <a:schemeClr val="tx1"/>
                    </a:solidFill>
                    <a:latin typeface="Consolas" panose="020B0609020204030204" pitchFamily="49" charset="0"/>
                  </a:rPr>
                  <a:t>	</a:t>
                </a:r>
                <a:r>
                  <a:rPr lang="en-US" b="1" dirty="0" smtClean="0">
                    <a:solidFill>
                      <a:schemeClr val="tx1"/>
                    </a:solidFill>
                    <a:latin typeface="Consolas" panose="020B0609020204030204" pitchFamily="49" charset="0"/>
                  </a:rPr>
                  <a:t>compute</a:t>
                </a:r>
                <a:r>
                  <a:rPr lang="en-US" dirty="0" smtClean="0">
                    <a:solidFill>
                      <a:schemeClr val="tx1"/>
                    </a:solidFill>
                    <a:latin typeface="Consolas" panose="020B0609020204030204" pitchFamily="49" charset="0"/>
                  </a:rPr>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𝑄</m:t>
                        </m:r>
                      </m:num>
                      <m:den>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den>
                    </m:f>
                  </m:oMath>
                </a14:m>
                <a:endParaRPr lang="en-US" dirty="0" smtClean="0">
                  <a:solidFill>
                    <a:schemeClr val="tx1"/>
                  </a:solidFill>
                  <a:latin typeface="Consolas" panose="020B0609020204030204" pitchFamily="49" charset="0"/>
                </a:endParaRPr>
              </a:p>
              <a:p>
                <a:r>
                  <a:rPr lang="en-US" dirty="0" smtClean="0">
                    <a:solidFill>
                      <a:schemeClr val="tx1"/>
                    </a:solidFill>
                    <a:latin typeface="Consolas" panose="020B0609020204030204" pitchFamily="49" charset="0"/>
                  </a:rPr>
                  <a:t>	</a:t>
                </a:r>
                <a:r>
                  <a:rPr lang="en-US" b="1" dirty="0" smtClean="0">
                    <a:solidFill>
                      <a:schemeClr val="tx1"/>
                    </a:solidFill>
                    <a:latin typeface="Consolas" panose="020B0609020204030204" pitchFamily="49" charset="0"/>
                  </a:rPr>
                  <a:t>move</a:t>
                </a:r>
                <a:r>
                  <a:rPr lang="en-US" dirty="0" smtClean="0">
                    <a:solidFill>
                      <a:schemeClr val="tx1"/>
                    </a:solidFill>
                    <a:latin typeface="Consolas" panose="020B0609020204030204" pitchFamily="49" charset="0"/>
                  </a:rPr>
                  <a:t> s, r</a:t>
                </a:r>
              </a:p>
              <a:p>
                <a:r>
                  <a:rPr lang="en-US" dirty="0">
                    <a:latin typeface="Consolas" panose="020B0609020204030204" pitchFamily="49" charset="0"/>
                  </a:rPr>
                  <a:t>	</a:t>
                </a:r>
                <a:r>
                  <a:rPr lang="en-US" dirty="0" smtClean="0">
                    <a:latin typeface="Consolas" panose="020B0609020204030204" pitchFamily="49" charset="0"/>
                  </a:rPr>
                  <a:t>	</a:t>
                </a:r>
                <a:endParaRPr lang="en-US" dirty="0">
                  <a:latin typeface="Consolas" panose="020B0609020204030204" pitchFamily="49" charset="0"/>
                </a:endParaRPr>
              </a:p>
            </p:txBody>
          </p:sp>
        </mc:Choice>
        <mc:Fallback>
          <p:sp>
            <p:nvSpPr>
              <p:cNvPr id="7" name="TextBox 6"/>
              <p:cNvSpPr txBox="1">
                <a:spLocks noRot="1" noChangeAspect="1" noMove="1" noResize="1" noEditPoints="1" noAdjustHandles="1" noChangeArrowheads="1" noChangeShapeType="1" noTextEdit="1"/>
              </p:cNvSpPr>
              <p:nvPr/>
            </p:nvSpPr>
            <p:spPr>
              <a:xfrm flipH="1">
                <a:off x="3923278" y="5019905"/>
                <a:ext cx="3230218" cy="1330557"/>
              </a:xfrm>
              <a:prstGeom prst="rect">
                <a:avLst/>
              </a:prstGeom>
              <a:blipFill>
                <a:blip r:embed="rId3"/>
                <a:stretch>
                  <a:fillRect l="-1701" t="-2283"/>
                </a:stretch>
              </a:blipFill>
            </p:spPr>
            <p:txBody>
              <a:bodyPr/>
              <a:lstStyle/>
              <a:p>
                <a:r>
                  <a:rPr lang="en-US">
                    <a:noFill/>
                  </a:rPr>
                  <a:t> </a:t>
                </a:r>
              </a:p>
            </p:txBody>
          </p:sp>
        </mc:Fallback>
      </mc:AlternateContent>
      <p:sp>
        <p:nvSpPr>
          <p:cNvPr id="10" name="Rectangle 9"/>
          <p:cNvSpPr/>
          <p:nvPr/>
        </p:nvSpPr>
        <p:spPr>
          <a:xfrm>
            <a:off x="3617437" y="5019905"/>
            <a:ext cx="4396795" cy="104694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67605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E528-60A5-4C4F-9604-2EC3EA1CB0CA}"/>
              </a:ext>
            </a:extLst>
          </p:cNvPr>
          <p:cNvSpPr>
            <a:spLocks noGrp="1"/>
          </p:cNvSpPr>
          <p:nvPr>
            <p:ph type="title"/>
          </p:nvPr>
        </p:nvSpPr>
        <p:spPr/>
        <p:txBody>
          <a:bodyPr/>
          <a:lstStyle/>
          <a:p>
            <a:r>
              <a:rPr lang="en-US" dirty="0"/>
              <a:t>1D potential well</a:t>
            </a:r>
            <a:br>
              <a:rPr lang="en-US" dirty="0"/>
            </a:br>
            <a:endParaRPr lang="en-US" dirty="0"/>
          </a:p>
        </p:txBody>
      </p:sp>
      <p:pic>
        <p:nvPicPr>
          <p:cNvPr id="4098" name="Picture 2">
            <a:extLst>
              <a:ext uri="{FF2B5EF4-FFF2-40B4-BE49-F238E27FC236}">
                <a16:creationId xmlns:a16="http://schemas.microsoft.com/office/drawing/2014/main" id="{32074AB3-2BCF-4F81-BC39-A57215F61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15" y="2725505"/>
            <a:ext cx="3099776" cy="20877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40BEFD-7F37-475C-A776-119692C3D7F0}"/>
                  </a:ext>
                </a:extLst>
              </p:cNvPr>
              <p:cNvSpPr txBox="1"/>
              <p:nvPr/>
            </p:nvSpPr>
            <p:spPr>
              <a:xfrm>
                <a:off x="962615" y="2251074"/>
                <a:ext cx="3498208" cy="5847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r>
                        <a:rPr lang="en-US" sz="2000" b="0" i="1" smtClean="0">
                          <a:latin typeface="Cambria Math" panose="02040503050406030204" pitchFamily="18" charset="0"/>
                        </a:rPr>
                        <m:t>=5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 −20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+1.5</m:t>
                      </m:r>
                      <m:r>
                        <a:rPr lang="en-US" sz="2000" b="0" i="1" smtClean="0">
                          <a:latin typeface="Cambria Math" panose="02040503050406030204" pitchFamily="18" charset="0"/>
                        </a:rPr>
                        <m:t>𝑥</m:t>
                      </m:r>
                    </m:oMath>
                  </m:oMathPara>
                </a14:m>
                <a:endParaRPr lang="en-US" sz="2000" b="0" dirty="0"/>
              </a:p>
              <a:p>
                <a:endParaRPr lang="en-US" dirty="0"/>
              </a:p>
            </p:txBody>
          </p:sp>
        </mc:Choice>
        <mc:Fallback xmlns="">
          <p:sp>
            <p:nvSpPr>
              <p:cNvPr id="3" name="TextBox 2">
                <a:extLst>
                  <a:ext uri="{FF2B5EF4-FFF2-40B4-BE49-F238E27FC236}">
                    <a16:creationId xmlns:a16="http://schemas.microsoft.com/office/drawing/2014/main" id="{6440BEFD-7F37-475C-A776-119692C3D7F0}"/>
                  </a:ext>
                </a:extLst>
              </p:cNvPr>
              <p:cNvSpPr txBox="1">
                <a:spLocks noRot="1" noChangeAspect="1" noMove="1" noResize="1" noEditPoints="1" noAdjustHandles="1" noChangeArrowheads="1" noChangeShapeType="1" noTextEdit="1"/>
              </p:cNvSpPr>
              <p:nvPr/>
            </p:nvSpPr>
            <p:spPr>
              <a:xfrm>
                <a:off x="962615" y="2251074"/>
                <a:ext cx="3498208" cy="584775"/>
              </a:xfrm>
              <a:prstGeom prst="rect">
                <a:avLst/>
              </a:prstGeom>
              <a:blipFill>
                <a:blip r:embed="rId3"/>
                <a:stretch>
                  <a:fillRect t="-104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F307D70-8E97-489F-8CF3-2EE08A0A3C2E}"/>
              </a:ext>
            </a:extLst>
          </p:cNvPr>
          <p:cNvSpPr txBox="1"/>
          <p:nvPr/>
        </p:nvSpPr>
        <p:spPr>
          <a:xfrm>
            <a:off x="1205350" y="1322607"/>
            <a:ext cx="10288744" cy="646331"/>
          </a:xfrm>
          <a:prstGeom prst="rect">
            <a:avLst/>
          </a:prstGeom>
          <a:noFill/>
        </p:spPr>
        <p:txBody>
          <a:bodyPr wrap="square" rtlCol="0">
            <a:spAutoFit/>
          </a:bodyPr>
          <a:lstStyle/>
          <a:p>
            <a:pPr algn="just"/>
            <a:r>
              <a:rPr lang="en-US" dirty="0"/>
              <a:t>For 1D double well, we start with three NVE trajectories with different initial position and velocities. Arbitrary units are chosen but to compare everything is same between </a:t>
            </a:r>
            <a:r>
              <a:rPr lang="en-US" dirty="0" err="1"/>
              <a:t>metadynamics</a:t>
            </a:r>
            <a:r>
              <a:rPr lang="en-US" dirty="0"/>
              <a:t> and adversarial attack</a:t>
            </a:r>
          </a:p>
        </p:txBody>
      </p:sp>
      <p:pic>
        <p:nvPicPr>
          <p:cNvPr id="4100" name="Picture 4">
            <a:extLst>
              <a:ext uri="{FF2B5EF4-FFF2-40B4-BE49-F238E27FC236}">
                <a16:creationId xmlns:a16="http://schemas.microsoft.com/office/drawing/2014/main" id="{C72494FE-5969-4319-8EC7-154DB20CF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332" y="2595682"/>
            <a:ext cx="6541053" cy="22175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EA7626-9845-423C-9660-C90E4BA593BD}"/>
              </a:ext>
            </a:extLst>
          </p:cNvPr>
          <p:cNvSpPr txBox="1"/>
          <p:nvPr/>
        </p:nvSpPr>
        <p:spPr>
          <a:xfrm>
            <a:off x="1205350" y="4995315"/>
            <a:ext cx="10288744" cy="646331"/>
          </a:xfrm>
          <a:prstGeom prst="rect">
            <a:avLst/>
          </a:prstGeom>
          <a:noFill/>
        </p:spPr>
        <p:txBody>
          <a:bodyPr wrap="square" rtlCol="0">
            <a:spAutoFit/>
          </a:bodyPr>
          <a:lstStyle/>
          <a:p>
            <a:pPr algn="just"/>
            <a:r>
              <a:rPr lang="en-US" dirty="0"/>
              <a:t>With adversarial attack, the bias potential became diffusive much earlier and thus we can sample faster and converge to free energy faster than actual </a:t>
            </a:r>
            <a:r>
              <a:rPr lang="en-US" dirty="0" err="1"/>
              <a:t>metadynamics</a:t>
            </a:r>
            <a:r>
              <a:rPr lang="en-US" dirty="0"/>
              <a:t>.</a:t>
            </a:r>
          </a:p>
        </p:txBody>
      </p:sp>
      <p:cxnSp>
        <p:nvCxnSpPr>
          <p:cNvPr id="8" name="Straight Connector 7"/>
          <p:cNvCxnSpPr/>
          <p:nvPr/>
        </p:nvCxnSpPr>
        <p:spPr>
          <a:xfrm>
            <a:off x="838200" y="916590"/>
            <a:ext cx="10515600" cy="0"/>
          </a:xfrm>
          <a:prstGeom prst="line">
            <a:avLst/>
          </a:prstGeom>
          <a:ln w="28575">
            <a:solidFill>
              <a:srgbClr val="A32A3D"/>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5173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1705</TotalTime>
  <Words>1257</Words>
  <Application>Microsoft Office PowerPoint</Application>
  <PresentationFormat>Widescreen</PresentationFormat>
  <Paragraphs>75</Paragraphs>
  <Slides>18</Slides>
  <Notes>0</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Calibri</vt:lpstr>
      <vt:lpstr>Calibri Light</vt:lpstr>
      <vt:lpstr>Cambria</vt:lpstr>
      <vt:lpstr>Cambria Math</vt:lpstr>
      <vt:lpstr>Consolas</vt:lpstr>
      <vt:lpstr>French Script MT</vt:lpstr>
      <vt:lpstr>Roboto</vt:lpstr>
      <vt:lpstr>Times New Roman</vt:lpstr>
      <vt:lpstr>Vrinda</vt:lpstr>
      <vt:lpstr>Wingdings</vt:lpstr>
      <vt:lpstr>Office Theme</vt:lpstr>
      <vt:lpstr>Accelerating metadynamics by adversarial attacks on biasing potential</vt:lpstr>
      <vt:lpstr>Metadynamics</vt:lpstr>
      <vt:lpstr>Why do we need to enhance metadynamics?</vt:lpstr>
      <vt:lpstr>Adversarial attacks on neural networks</vt:lpstr>
      <vt:lpstr>Adversarial attack to improve Neural Force fields</vt:lpstr>
      <vt:lpstr>Accelerating metadynamics…</vt:lpstr>
      <vt:lpstr>Accelerating metadynamics…</vt:lpstr>
      <vt:lpstr>The Algorithm</vt:lpstr>
      <vt:lpstr>1D potential well </vt:lpstr>
      <vt:lpstr>Hyperparameter sweep</vt:lpstr>
      <vt:lpstr>2D Potential well</vt:lpstr>
      <vt:lpstr>PowerPoint Presentation</vt:lpstr>
      <vt:lpstr>Alanine Dipeptide</vt:lpstr>
      <vt:lpstr>PowerPoint Presentation</vt:lpstr>
      <vt:lpstr>PowerPoint Presentation</vt:lpstr>
      <vt:lpstr>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orlov</dc:creator>
  <cp:lastModifiedBy>orlov</cp:lastModifiedBy>
  <cp:revision>41</cp:revision>
  <dcterms:created xsi:type="dcterms:W3CDTF">2021-12-07T22:36:21Z</dcterms:created>
  <dcterms:modified xsi:type="dcterms:W3CDTF">2021-12-09T03:01:28Z</dcterms:modified>
</cp:coreProperties>
</file>